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3" r:id="rId3"/>
    <p:sldId id="277" r:id="rId4"/>
    <p:sldId id="276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92" d="100"/>
          <a:sy n="92" d="100"/>
        </p:scale>
        <p:origin x="44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3D7B9C-AA87-4E00-AEEA-BAF7B1F193A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IN"/>
        </a:p>
      </dgm:t>
    </dgm:pt>
    <dgm:pt modelId="{F5BB6CE7-F2EC-4D5E-9FEC-623BB3E81F76}">
      <dgm:prSet phldrT="[Text]"/>
      <dgm:spPr/>
      <dgm:t>
        <a:bodyPr/>
        <a:lstStyle/>
        <a:p>
          <a:r>
            <a:rPr lang="en-IN" dirty="0"/>
            <a:t>Business Objectives</a:t>
          </a:r>
        </a:p>
      </dgm:t>
    </dgm:pt>
    <dgm:pt modelId="{7205A1F4-061E-4D88-97F5-A93C87B42779}" type="parTrans" cxnId="{16D82D42-6705-4737-A9FA-C3DCA4B5AEDA}">
      <dgm:prSet/>
      <dgm:spPr/>
      <dgm:t>
        <a:bodyPr/>
        <a:lstStyle/>
        <a:p>
          <a:endParaRPr lang="en-IN"/>
        </a:p>
      </dgm:t>
    </dgm:pt>
    <dgm:pt modelId="{AC2B5580-251E-4CEB-A191-32AB10CD73B7}" type="sibTrans" cxnId="{16D82D42-6705-4737-A9FA-C3DCA4B5AEDA}">
      <dgm:prSet/>
      <dgm:spPr/>
      <dgm:t>
        <a:bodyPr/>
        <a:lstStyle/>
        <a:p>
          <a:endParaRPr lang="en-IN"/>
        </a:p>
      </dgm:t>
    </dgm:pt>
    <dgm:pt modelId="{429E7AA6-78F5-41D1-8EE6-0AAD26BCE7C8}" type="asst">
      <dgm:prSet phldrT="[Text]"/>
      <dgm:spPr/>
      <dgm:t>
        <a:bodyPr/>
        <a:lstStyle/>
        <a:p>
          <a:r>
            <a:rPr lang="en-IN" dirty="0"/>
            <a:t>Organic</a:t>
          </a:r>
        </a:p>
      </dgm:t>
    </dgm:pt>
    <dgm:pt modelId="{14FFF142-4582-4088-8BD7-8B99642773EE}" type="parTrans" cxnId="{D1DFEEA0-F3A0-44A3-8560-54C3ADE0C372}">
      <dgm:prSet/>
      <dgm:spPr/>
      <dgm:t>
        <a:bodyPr/>
        <a:lstStyle/>
        <a:p>
          <a:endParaRPr lang="en-IN"/>
        </a:p>
      </dgm:t>
    </dgm:pt>
    <dgm:pt modelId="{42C81AAA-8916-4050-9576-33E50246E1B9}" type="sibTrans" cxnId="{D1DFEEA0-F3A0-44A3-8560-54C3ADE0C372}">
      <dgm:prSet/>
      <dgm:spPr/>
      <dgm:t>
        <a:bodyPr/>
        <a:lstStyle/>
        <a:p>
          <a:endParaRPr lang="en-IN"/>
        </a:p>
      </dgm:t>
    </dgm:pt>
    <dgm:pt modelId="{A7A9B5F9-F6A6-45C7-9920-2DD45762EA34}" type="asst">
      <dgm:prSet phldrT="[Text]"/>
      <dgm:spPr/>
      <dgm:t>
        <a:bodyPr/>
        <a:lstStyle/>
        <a:p>
          <a:r>
            <a:rPr lang="en-IN" dirty="0"/>
            <a:t>Economic</a:t>
          </a:r>
        </a:p>
      </dgm:t>
    </dgm:pt>
    <dgm:pt modelId="{33103404-B562-494E-A166-E1E082C6ADA1}" type="parTrans" cxnId="{21F5EDA9-7E28-479C-955A-FFDA53882540}">
      <dgm:prSet/>
      <dgm:spPr/>
      <dgm:t>
        <a:bodyPr/>
        <a:lstStyle/>
        <a:p>
          <a:endParaRPr lang="en-IN"/>
        </a:p>
      </dgm:t>
    </dgm:pt>
    <dgm:pt modelId="{C01FD3E0-F06C-4953-ADBB-F49708ADEDAC}" type="sibTrans" cxnId="{21F5EDA9-7E28-479C-955A-FFDA53882540}">
      <dgm:prSet/>
      <dgm:spPr/>
      <dgm:t>
        <a:bodyPr/>
        <a:lstStyle/>
        <a:p>
          <a:endParaRPr lang="en-IN"/>
        </a:p>
      </dgm:t>
    </dgm:pt>
    <dgm:pt modelId="{B0045150-F4A9-42A7-8CA1-749BEBF7D073}" type="asst">
      <dgm:prSet phldrT="[Text]"/>
      <dgm:spPr/>
      <dgm:t>
        <a:bodyPr/>
        <a:lstStyle/>
        <a:p>
          <a:r>
            <a:rPr lang="en-IN" dirty="0"/>
            <a:t>Social</a:t>
          </a:r>
        </a:p>
      </dgm:t>
    </dgm:pt>
    <dgm:pt modelId="{B001559A-F494-4A96-B2E1-1FFE61A16F25}" type="parTrans" cxnId="{D55A909B-56A6-4EA2-80B5-2B75A8C1983F}">
      <dgm:prSet/>
      <dgm:spPr/>
      <dgm:t>
        <a:bodyPr/>
        <a:lstStyle/>
        <a:p>
          <a:endParaRPr lang="en-IN"/>
        </a:p>
      </dgm:t>
    </dgm:pt>
    <dgm:pt modelId="{BC00F71E-1D5F-45D7-9AA7-A9D7B5D97AB6}" type="sibTrans" cxnId="{D55A909B-56A6-4EA2-80B5-2B75A8C1983F}">
      <dgm:prSet/>
      <dgm:spPr/>
      <dgm:t>
        <a:bodyPr/>
        <a:lstStyle/>
        <a:p>
          <a:endParaRPr lang="en-IN"/>
        </a:p>
      </dgm:t>
    </dgm:pt>
    <dgm:pt modelId="{BBFC092F-859E-4FF7-8DA2-0EAD71428860}" type="asst">
      <dgm:prSet phldrT="[Text]"/>
      <dgm:spPr/>
      <dgm:t>
        <a:bodyPr/>
        <a:lstStyle/>
        <a:p>
          <a:r>
            <a:rPr lang="en-IN" dirty="0"/>
            <a:t>Human </a:t>
          </a:r>
        </a:p>
      </dgm:t>
    </dgm:pt>
    <dgm:pt modelId="{BD2FBF23-DF8A-4D7D-8274-2EF27A8B5F49}" type="parTrans" cxnId="{DAA70CD2-AD1D-4F55-8F65-E62483AAED94}">
      <dgm:prSet/>
      <dgm:spPr/>
      <dgm:t>
        <a:bodyPr/>
        <a:lstStyle/>
        <a:p>
          <a:endParaRPr lang="en-IN"/>
        </a:p>
      </dgm:t>
    </dgm:pt>
    <dgm:pt modelId="{7267BA13-4F65-4B67-9FB5-3ACBDBED8C11}" type="sibTrans" cxnId="{DAA70CD2-AD1D-4F55-8F65-E62483AAED94}">
      <dgm:prSet/>
      <dgm:spPr/>
      <dgm:t>
        <a:bodyPr/>
        <a:lstStyle/>
        <a:p>
          <a:endParaRPr lang="en-IN"/>
        </a:p>
      </dgm:t>
    </dgm:pt>
    <dgm:pt modelId="{16078BA2-02E2-4DCA-88FD-EDA046BBE214}" type="asst">
      <dgm:prSet phldrT="[Text]"/>
      <dgm:spPr/>
      <dgm:t>
        <a:bodyPr/>
        <a:lstStyle/>
        <a:p>
          <a:r>
            <a:rPr lang="en-IN" dirty="0"/>
            <a:t>National </a:t>
          </a:r>
        </a:p>
      </dgm:t>
    </dgm:pt>
    <dgm:pt modelId="{9C4F0D9E-7421-454D-8825-2C5AB8813B0D}" type="parTrans" cxnId="{0757AB2E-65BF-4A1D-8EBC-EB56DEF4D27C}">
      <dgm:prSet/>
      <dgm:spPr/>
      <dgm:t>
        <a:bodyPr/>
        <a:lstStyle/>
        <a:p>
          <a:endParaRPr lang="en-IN"/>
        </a:p>
      </dgm:t>
    </dgm:pt>
    <dgm:pt modelId="{69CDD0EB-BEA4-4ED9-8F3D-4E8466D3C1C1}" type="sibTrans" cxnId="{0757AB2E-65BF-4A1D-8EBC-EB56DEF4D27C}">
      <dgm:prSet/>
      <dgm:spPr/>
      <dgm:t>
        <a:bodyPr/>
        <a:lstStyle/>
        <a:p>
          <a:endParaRPr lang="en-IN"/>
        </a:p>
      </dgm:t>
    </dgm:pt>
    <dgm:pt modelId="{371583E2-3FE1-4AC5-BCE9-EAEA4FCD18C9}" type="pres">
      <dgm:prSet presAssocID="{5E3D7B9C-AA87-4E00-AEEA-BAF7B1F193A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EE95811-6A7C-4B51-9672-6778E838BC80}" type="pres">
      <dgm:prSet presAssocID="{F5BB6CE7-F2EC-4D5E-9FEC-623BB3E81F76}" presName="hierRoot1" presStyleCnt="0"/>
      <dgm:spPr/>
    </dgm:pt>
    <dgm:pt modelId="{18270138-97B9-4831-9326-CD59D5811238}" type="pres">
      <dgm:prSet presAssocID="{F5BB6CE7-F2EC-4D5E-9FEC-623BB3E81F76}" presName="composite" presStyleCnt="0"/>
      <dgm:spPr/>
    </dgm:pt>
    <dgm:pt modelId="{AA9DB17E-264E-4AB2-B10F-6D46983B9C3F}" type="pres">
      <dgm:prSet presAssocID="{F5BB6CE7-F2EC-4D5E-9FEC-623BB3E81F76}" presName="background" presStyleLbl="node0" presStyleIdx="0" presStyleCnt="1"/>
      <dgm:spPr/>
    </dgm:pt>
    <dgm:pt modelId="{CCF199A6-B1AA-44FE-BB49-39712FD78788}" type="pres">
      <dgm:prSet presAssocID="{F5BB6CE7-F2EC-4D5E-9FEC-623BB3E81F76}" presName="text" presStyleLbl="fgAcc0" presStyleIdx="0" presStyleCnt="1">
        <dgm:presLayoutVars>
          <dgm:chPref val="3"/>
        </dgm:presLayoutVars>
      </dgm:prSet>
      <dgm:spPr/>
    </dgm:pt>
    <dgm:pt modelId="{9EF5D5B9-75C4-465C-952D-16FFB4FAAE08}" type="pres">
      <dgm:prSet presAssocID="{F5BB6CE7-F2EC-4D5E-9FEC-623BB3E81F76}" presName="hierChild2" presStyleCnt="0"/>
      <dgm:spPr/>
    </dgm:pt>
    <dgm:pt modelId="{699A0AD5-3B26-4056-8108-DDC83155B8A6}" type="pres">
      <dgm:prSet presAssocID="{14FFF142-4582-4088-8BD7-8B99642773EE}" presName="Name10" presStyleLbl="parChTrans1D2" presStyleIdx="0" presStyleCnt="5"/>
      <dgm:spPr/>
    </dgm:pt>
    <dgm:pt modelId="{A9672B7E-FE73-4D13-A236-EC0D9C3031A3}" type="pres">
      <dgm:prSet presAssocID="{429E7AA6-78F5-41D1-8EE6-0AAD26BCE7C8}" presName="hierRoot2" presStyleCnt="0"/>
      <dgm:spPr/>
    </dgm:pt>
    <dgm:pt modelId="{64733A8D-B2A2-4C89-9213-95ECE4B7D2CD}" type="pres">
      <dgm:prSet presAssocID="{429E7AA6-78F5-41D1-8EE6-0AAD26BCE7C8}" presName="composite2" presStyleCnt="0"/>
      <dgm:spPr/>
    </dgm:pt>
    <dgm:pt modelId="{AF2B7FA1-449D-4CCA-A9A0-757E08E51956}" type="pres">
      <dgm:prSet presAssocID="{429E7AA6-78F5-41D1-8EE6-0AAD26BCE7C8}" presName="background2" presStyleLbl="asst1" presStyleIdx="0" presStyleCnt="5"/>
      <dgm:spPr/>
    </dgm:pt>
    <dgm:pt modelId="{F4A949EF-0DAA-472D-A3B2-36490ED6AB63}" type="pres">
      <dgm:prSet presAssocID="{429E7AA6-78F5-41D1-8EE6-0AAD26BCE7C8}" presName="text2" presStyleLbl="fgAcc2" presStyleIdx="0" presStyleCnt="5">
        <dgm:presLayoutVars>
          <dgm:chPref val="3"/>
        </dgm:presLayoutVars>
      </dgm:prSet>
      <dgm:spPr/>
    </dgm:pt>
    <dgm:pt modelId="{8285C1AA-0AB7-4FCE-9FC2-DB7250140CEB}" type="pres">
      <dgm:prSet presAssocID="{429E7AA6-78F5-41D1-8EE6-0AAD26BCE7C8}" presName="hierChild3" presStyleCnt="0"/>
      <dgm:spPr/>
    </dgm:pt>
    <dgm:pt modelId="{C9111CFD-3CF8-4209-9844-7D386669E4F1}" type="pres">
      <dgm:prSet presAssocID="{33103404-B562-494E-A166-E1E082C6ADA1}" presName="Name10" presStyleLbl="parChTrans1D2" presStyleIdx="1" presStyleCnt="5"/>
      <dgm:spPr/>
    </dgm:pt>
    <dgm:pt modelId="{7B249B64-5B6F-484F-93B8-D5B42039C391}" type="pres">
      <dgm:prSet presAssocID="{A7A9B5F9-F6A6-45C7-9920-2DD45762EA34}" presName="hierRoot2" presStyleCnt="0"/>
      <dgm:spPr/>
    </dgm:pt>
    <dgm:pt modelId="{F2C60E64-9E97-4893-AB13-B5695C310C1A}" type="pres">
      <dgm:prSet presAssocID="{A7A9B5F9-F6A6-45C7-9920-2DD45762EA34}" presName="composite2" presStyleCnt="0"/>
      <dgm:spPr/>
    </dgm:pt>
    <dgm:pt modelId="{AFBF9A41-9A4F-41F6-BE41-597A170038F1}" type="pres">
      <dgm:prSet presAssocID="{A7A9B5F9-F6A6-45C7-9920-2DD45762EA34}" presName="background2" presStyleLbl="asst1" presStyleIdx="1" presStyleCnt="5"/>
      <dgm:spPr/>
    </dgm:pt>
    <dgm:pt modelId="{6FCBBBD3-485C-4888-862D-A1814CA0BD17}" type="pres">
      <dgm:prSet presAssocID="{A7A9B5F9-F6A6-45C7-9920-2DD45762EA34}" presName="text2" presStyleLbl="fgAcc2" presStyleIdx="1" presStyleCnt="5">
        <dgm:presLayoutVars>
          <dgm:chPref val="3"/>
        </dgm:presLayoutVars>
      </dgm:prSet>
      <dgm:spPr/>
    </dgm:pt>
    <dgm:pt modelId="{0EBD3BB8-F47C-4D5E-B23B-BFEC5A51E83E}" type="pres">
      <dgm:prSet presAssocID="{A7A9B5F9-F6A6-45C7-9920-2DD45762EA34}" presName="hierChild3" presStyleCnt="0"/>
      <dgm:spPr/>
    </dgm:pt>
    <dgm:pt modelId="{30E19F31-ABC6-4CE3-878E-0091837E9F62}" type="pres">
      <dgm:prSet presAssocID="{B001559A-F494-4A96-B2E1-1FFE61A16F25}" presName="Name10" presStyleLbl="parChTrans1D2" presStyleIdx="2" presStyleCnt="5"/>
      <dgm:spPr/>
    </dgm:pt>
    <dgm:pt modelId="{2948810E-71F8-4681-9B8F-A102B39F7491}" type="pres">
      <dgm:prSet presAssocID="{B0045150-F4A9-42A7-8CA1-749BEBF7D073}" presName="hierRoot2" presStyleCnt="0"/>
      <dgm:spPr/>
    </dgm:pt>
    <dgm:pt modelId="{C99355D1-429D-486C-80FC-7E483E907DED}" type="pres">
      <dgm:prSet presAssocID="{B0045150-F4A9-42A7-8CA1-749BEBF7D073}" presName="composite2" presStyleCnt="0"/>
      <dgm:spPr/>
    </dgm:pt>
    <dgm:pt modelId="{BEEDBC23-2FB1-4D6E-B1D5-A4FCA7AE2FBF}" type="pres">
      <dgm:prSet presAssocID="{B0045150-F4A9-42A7-8CA1-749BEBF7D073}" presName="background2" presStyleLbl="asst1" presStyleIdx="2" presStyleCnt="5"/>
      <dgm:spPr/>
    </dgm:pt>
    <dgm:pt modelId="{903B627E-F277-4D27-8ED9-FDA2424E3C98}" type="pres">
      <dgm:prSet presAssocID="{B0045150-F4A9-42A7-8CA1-749BEBF7D073}" presName="text2" presStyleLbl="fgAcc2" presStyleIdx="2" presStyleCnt="5">
        <dgm:presLayoutVars>
          <dgm:chPref val="3"/>
        </dgm:presLayoutVars>
      </dgm:prSet>
      <dgm:spPr/>
    </dgm:pt>
    <dgm:pt modelId="{5EAD69BA-0053-42B5-9F40-AD91057F697E}" type="pres">
      <dgm:prSet presAssocID="{B0045150-F4A9-42A7-8CA1-749BEBF7D073}" presName="hierChild3" presStyleCnt="0"/>
      <dgm:spPr/>
    </dgm:pt>
    <dgm:pt modelId="{0B18AB5A-1190-4F0C-A95F-59617812090E}" type="pres">
      <dgm:prSet presAssocID="{BD2FBF23-DF8A-4D7D-8274-2EF27A8B5F49}" presName="Name10" presStyleLbl="parChTrans1D2" presStyleIdx="3" presStyleCnt="5"/>
      <dgm:spPr/>
    </dgm:pt>
    <dgm:pt modelId="{D437E1AF-2930-45E1-8580-4D4BA361DBF1}" type="pres">
      <dgm:prSet presAssocID="{BBFC092F-859E-4FF7-8DA2-0EAD71428860}" presName="hierRoot2" presStyleCnt="0"/>
      <dgm:spPr/>
    </dgm:pt>
    <dgm:pt modelId="{5D6465D5-95A8-49F6-8E4A-8690F70CFE97}" type="pres">
      <dgm:prSet presAssocID="{BBFC092F-859E-4FF7-8DA2-0EAD71428860}" presName="composite2" presStyleCnt="0"/>
      <dgm:spPr/>
    </dgm:pt>
    <dgm:pt modelId="{E9B649F2-2966-47E1-84F9-47F7A1137810}" type="pres">
      <dgm:prSet presAssocID="{BBFC092F-859E-4FF7-8DA2-0EAD71428860}" presName="background2" presStyleLbl="asst1" presStyleIdx="3" presStyleCnt="5"/>
      <dgm:spPr/>
    </dgm:pt>
    <dgm:pt modelId="{08D14B52-780F-4860-B743-2547AACD41AF}" type="pres">
      <dgm:prSet presAssocID="{BBFC092F-859E-4FF7-8DA2-0EAD71428860}" presName="text2" presStyleLbl="fgAcc2" presStyleIdx="3" presStyleCnt="5">
        <dgm:presLayoutVars>
          <dgm:chPref val="3"/>
        </dgm:presLayoutVars>
      </dgm:prSet>
      <dgm:spPr/>
    </dgm:pt>
    <dgm:pt modelId="{38A5CE7F-E942-44D5-B190-F59E3F986163}" type="pres">
      <dgm:prSet presAssocID="{BBFC092F-859E-4FF7-8DA2-0EAD71428860}" presName="hierChild3" presStyleCnt="0"/>
      <dgm:spPr/>
    </dgm:pt>
    <dgm:pt modelId="{900A5348-E2B6-4F32-9591-46CC6D49946B}" type="pres">
      <dgm:prSet presAssocID="{9C4F0D9E-7421-454D-8825-2C5AB8813B0D}" presName="Name10" presStyleLbl="parChTrans1D2" presStyleIdx="4" presStyleCnt="5"/>
      <dgm:spPr/>
    </dgm:pt>
    <dgm:pt modelId="{217F6C3C-A290-4E68-B7F8-E6A333315377}" type="pres">
      <dgm:prSet presAssocID="{16078BA2-02E2-4DCA-88FD-EDA046BBE214}" presName="hierRoot2" presStyleCnt="0"/>
      <dgm:spPr/>
    </dgm:pt>
    <dgm:pt modelId="{D0699CF5-3DC0-49CC-823C-7CD109968B76}" type="pres">
      <dgm:prSet presAssocID="{16078BA2-02E2-4DCA-88FD-EDA046BBE214}" presName="composite2" presStyleCnt="0"/>
      <dgm:spPr/>
    </dgm:pt>
    <dgm:pt modelId="{10D36736-62CE-4036-9720-EAC213274217}" type="pres">
      <dgm:prSet presAssocID="{16078BA2-02E2-4DCA-88FD-EDA046BBE214}" presName="background2" presStyleLbl="asst1" presStyleIdx="4" presStyleCnt="5"/>
      <dgm:spPr/>
    </dgm:pt>
    <dgm:pt modelId="{F00FF11A-D6D3-4115-9E80-558617E9CBAD}" type="pres">
      <dgm:prSet presAssocID="{16078BA2-02E2-4DCA-88FD-EDA046BBE214}" presName="text2" presStyleLbl="fgAcc2" presStyleIdx="4" presStyleCnt="5">
        <dgm:presLayoutVars>
          <dgm:chPref val="3"/>
        </dgm:presLayoutVars>
      </dgm:prSet>
      <dgm:spPr/>
    </dgm:pt>
    <dgm:pt modelId="{69361B0B-4EC9-4990-8D22-72233301AD20}" type="pres">
      <dgm:prSet presAssocID="{16078BA2-02E2-4DCA-88FD-EDA046BBE214}" presName="hierChild3" presStyleCnt="0"/>
      <dgm:spPr/>
    </dgm:pt>
  </dgm:ptLst>
  <dgm:cxnLst>
    <dgm:cxn modelId="{F54B0918-295C-4953-91EF-18E02C9B6B98}" type="presOf" srcId="{F5BB6CE7-F2EC-4D5E-9FEC-623BB3E81F76}" destId="{CCF199A6-B1AA-44FE-BB49-39712FD78788}" srcOrd="0" destOrd="0" presId="urn:microsoft.com/office/officeart/2005/8/layout/hierarchy1"/>
    <dgm:cxn modelId="{CE679519-6B54-49A1-995E-0E87B6901449}" type="presOf" srcId="{9C4F0D9E-7421-454D-8825-2C5AB8813B0D}" destId="{900A5348-E2B6-4F32-9591-46CC6D49946B}" srcOrd="0" destOrd="0" presId="urn:microsoft.com/office/officeart/2005/8/layout/hierarchy1"/>
    <dgm:cxn modelId="{366D191A-ECDF-4D8A-9235-0A59FA806466}" type="presOf" srcId="{A7A9B5F9-F6A6-45C7-9920-2DD45762EA34}" destId="{6FCBBBD3-485C-4888-862D-A1814CA0BD17}" srcOrd="0" destOrd="0" presId="urn:microsoft.com/office/officeart/2005/8/layout/hierarchy1"/>
    <dgm:cxn modelId="{A723E821-BD16-4408-8451-AFA6FC1F07EE}" type="presOf" srcId="{B0045150-F4A9-42A7-8CA1-749BEBF7D073}" destId="{903B627E-F277-4D27-8ED9-FDA2424E3C98}" srcOrd="0" destOrd="0" presId="urn:microsoft.com/office/officeart/2005/8/layout/hierarchy1"/>
    <dgm:cxn modelId="{10E96627-B448-4308-85C2-B59ECC739251}" type="presOf" srcId="{33103404-B562-494E-A166-E1E082C6ADA1}" destId="{C9111CFD-3CF8-4209-9844-7D386669E4F1}" srcOrd="0" destOrd="0" presId="urn:microsoft.com/office/officeart/2005/8/layout/hierarchy1"/>
    <dgm:cxn modelId="{0757AB2E-65BF-4A1D-8EBC-EB56DEF4D27C}" srcId="{F5BB6CE7-F2EC-4D5E-9FEC-623BB3E81F76}" destId="{16078BA2-02E2-4DCA-88FD-EDA046BBE214}" srcOrd="4" destOrd="0" parTransId="{9C4F0D9E-7421-454D-8825-2C5AB8813B0D}" sibTransId="{69CDD0EB-BEA4-4ED9-8F3D-4E8466D3C1C1}"/>
    <dgm:cxn modelId="{5B03F639-6C5C-4B1B-BAC9-E58062456647}" type="presOf" srcId="{BD2FBF23-DF8A-4D7D-8274-2EF27A8B5F49}" destId="{0B18AB5A-1190-4F0C-A95F-59617812090E}" srcOrd="0" destOrd="0" presId="urn:microsoft.com/office/officeart/2005/8/layout/hierarchy1"/>
    <dgm:cxn modelId="{0625703B-17B7-40FD-B387-1011D896CFA8}" type="presOf" srcId="{16078BA2-02E2-4DCA-88FD-EDA046BBE214}" destId="{F00FF11A-D6D3-4115-9E80-558617E9CBAD}" srcOrd="0" destOrd="0" presId="urn:microsoft.com/office/officeart/2005/8/layout/hierarchy1"/>
    <dgm:cxn modelId="{B561D05D-F2B0-488A-896E-957CAD342C4A}" type="presOf" srcId="{429E7AA6-78F5-41D1-8EE6-0AAD26BCE7C8}" destId="{F4A949EF-0DAA-472D-A3B2-36490ED6AB63}" srcOrd="0" destOrd="0" presId="urn:microsoft.com/office/officeart/2005/8/layout/hierarchy1"/>
    <dgm:cxn modelId="{16D82D42-6705-4737-A9FA-C3DCA4B5AEDA}" srcId="{5E3D7B9C-AA87-4E00-AEEA-BAF7B1F193A2}" destId="{F5BB6CE7-F2EC-4D5E-9FEC-623BB3E81F76}" srcOrd="0" destOrd="0" parTransId="{7205A1F4-061E-4D88-97F5-A93C87B42779}" sibTransId="{AC2B5580-251E-4CEB-A191-32AB10CD73B7}"/>
    <dgm:cxn modelId="{120E2F8A-8CD4-42E4-837C-9F9A24CB035F}" type="presOf" srcId="{BBFC092F-859E-4FF7-8DA2-0EAD71428860}" destId="{08D14B52-780F-4860-B743-2547AACD41AF}" srcOrd="0" destOrd="0" presId="urn:microsoft.com/office/officeart/2005/8/layout/hierarchy1"/>
    <dgm:cxn modelId="{D55A909B-56A6-4EA2-80B5-2B75A8C1983F}" srcId="{F5BB6CE7-F2EC-4D5E-9FEC-623BB3E81F76}" destId="{B0045150-F4A9-42A7-8CA1-749BEBF7D073}" srcOrd="2" destOrd="0" parTransId="{B001559A-F494-4A96-B2E1-1FFE61A16F25}" sibTransId="{BC00F71E-1D5F-45D7-9AA7-A9D7B5D97AB6}"/>
    <dgm:cxn modelId="{D1DFEEA0-F3A0-44A3-8560-54C3ADE0C372}" srcId="{F5BB6CE7-F2EC-4D5E-9FEC-623BB3E81F76}" destId="{429E7AA6-78F5-41D1-8EE6-0AAD26BCE7C8}" srcOrd="0" destOrd="0" parTransId="{14FFF142-4582-4088-8BD7-8B99642773EE}" sibTransId="{42C81AAA-8916-4050-9576-33E50246E1B9}"/>
    <dgm:cxn modelId="{21F5EDA9-7E28-479C-955A-FFDA53882540}" srcId="{F5BB6CE7-F2EC-4D5E-9FEC-623BB3E81F76}" destId="{A7A9B5F9-F6A6-45C7-9920-2DD45762EA34}" srcOrd="1" destOrd="0" parTransId="{33103404-B562-494E-A166-E1E082C6ADA1}" sibTransId="{C01FD3E0-F06C-4953-ADBB-F49708ADEDAC}"/>
    <dgm:cxn modelId="{8CEC08AC-43B2-4067-B5E7-40C05AEDB131}" type="presOf" srcId="{B001559A-F494-4A96-B2E1-1FFE61A16F25}" destId="{30E19F31-ABC6-4CE3-878E-0091837E9F62}" srcOrd="0" destOrd="0" presId="urn:microsoft.com/office/officeart/2005/8/layout/hierarchy1"/>
    <dgm:cxn modelId="{BB8B8ED0-E602-4A17-B9DE-F5BFEE93A849}" type="presOf" srcId="{14FFF142-4582-4088-8BD7-8B99642773EE}" destId="{699A0AD5-3B26-4056-8108-DDC83155B8A6}" srcOrd="0" destOrd="0" presId="urn:microsoft.com/office/officeart/2005/8/layout/hierarchy1"/>
    <dgm:cxn modelId="{DAA70CD2-AD1D-4F55-8F65-E62483AAED94}" srcId="{F5BB6CE7-F2EC-4D5E-9FEC-623BB3E81F76}" destId="{BBFC092F-859E-4FF7-8DA2-0EAD71428860}" srcOrd="3" destOrd="0" parTransId="{BD2FBF23-DF8A-4D7D-8274-2EF27A8B5F49}" sibTransId="{7267BA13-4F65-4B67-9FB5-3ACBDBED8C11}"/>
    <dgm:cxn modelId="{FAD2FBDE-936B-42D1-9023-CA55B3AF175B}" type="presOf" srcId="{5E3D7B9C-AA87-4E00-AEEA-BAF7B1F193A2}" destId="{371583E2-3FE1-4AC5-BCE9-EAEA4FCD18C9}" srcOrd="0" destOrd="0" presId="urn:microsoft.com/office/officeart/2005/8/layout/hierarchy1"/>
    <dgm:cxn modelId="{26E6F3F4-5283-40AE-8981-E6803D558205}" type="presParOf" srcId="{371583E2-3FE1-4AC5-BCE9-EAEA4FCD18C9}" destId="{7EE95811-6A7C-4B51-9672-6778E838BC80}" srcOrd="0" destOrd="0" presId="urn:microsoft.com/office/officeart/2005/8/layout/hierarchy1"/>
    <dgm:cxn modelId="{2DA67845-0082-4A64-9B0E-0710892B7DE6}" type="presParOf" srcId="{7EE95811-6A7C-4B51-9672-6778E838BC80}" destId="{18270138-97B9-4831-9326-CD59D5811238}" srcOrd="0" destOrd="0" presId="urn:microsoft.com/office/officeart/2005/8/layout/hierarchy1"/>
    <dgm:cxn modelId="{46AABE35-3A52-4C29-B163-08BEE992D28D}" type="presParOf" srcId="{18270138-97B9-4831-9326-CD59D5811238}" destId="{AA9DB17E-264E-4AB2-B10F-6D46983B9C3F}" srcOrd="0" destOrd="0" presId="urn:microsoft.com/office/officeart/2005/8/layout/hierarchy1"/>
    <dgm:cxn modelId="{860E43E1-4013-4147-9AAC-DC2BD7D8ADE8}" type="presParOf" srcId="{18270138-97B9-4831-9326-CD59D5811238}" destId="{CCF199A6-B1AA-44FE-BB49-39712FD78788}" srcOrd="1" destOrd="0" presId="urn:microsoft.com/office/officeart/2005/8/layout/hierarchy1"/>
    <dgm:cxn modelId="{3A0A5B29-4119-4877-9DAB-FAE34D4AB91C}" type="presParOf" srcId="{7EE95811-6A7C-4B51-9672-6778E838BC80}" destId="{9EF5D5B9-75C4-465C-952D-16FFB4FAAE08}" srcOrd="1" destOrd="0" presId="urn:microsoft.com/office/officeart/2005/8/layout/hierarchy1"/>
    <dgm:cxn modelId="{6DCA535E-39CB-4CAF-A4EE-E9D2AAA1B421}" type="presParOf" srcId="{9EF5D5B9-75C4-465C-952D-16FFB4FAAE08}" destId="{699A0AD5-3B26-4056-8108-DDC83155B8A6}" srcOrd="0" destOrd="0" presId="urn:microsoft.com/office/officeart/2005/8/layout/hierarchy1"/>
    <dgm:cxn modelId="{12B07102-662D-4116-BD8B-5F2C8A01D8AC}" type="presParOf" srcId="{9EF5D5B9-75C4-465C-952D-16FFB4FAAE08}" destId="{A9672B7E-FE73-4D13-A236-EC0D9C3031A3}" srcOrd="1" destOrd="0" presId="urn:microsoft.com/office/officeart/2005/8/layout/hierarchy1"/>
    <dgm:cxn modelId="{6FB31114-F397-4C28-9264-4F8153207163}" type="presParOf" srcId="{A9672B7E-FE73-4D13-A236-EC0D9C3031A3}" destId="{64733A8D-B2A2-4C89-9213-95ECE4B7D2CD}" srcOrd="0" destOrd="0" presId="urn:microsoft.com/office/officeart/2005/8/layout/hierarchy1"/>
    <dgm:cxn modelId="{1222768B-B046-49C4-BBB4-B3CC1DA49495}" type="presParOf" srcId="{64733A8D-B2A2-4C89-9213-95ECE4B7D2CD}" destId="{AF2B7FA1-449D-4CCA-A9A0-757E08E51956}" srcOrd="0" destOrd="0" presId="urn:microsoft.com/office/officeart/2005/8/layout/hierarchy1"/>
    <dgm:cxn modelId="{2C86A0D6-B883-417F-AD12-F086FE4788CF}" type="presParOf" srcId="{64733A8D-B2A2-4C89-9213-95ECE4B7D2CD}" destId="{F4A949EF-0DAA-472D-A3B2-36490ED6AB63}" srcOrd="1" destOrd="0" presId="urn:microsoft.com/office/officeart/2005/8/layout/hierarchy1"/>
    <dgm:cxn modelId="{66B6B34C-6C1F-4C0E-917D-EDCCFD181B79}" type="presParOf" srcId="{A9672B7E-FE73-4D13-A236-EC0D9C3031A3}" destId="{8285C1AA-0AB7-4FCE-9FC2-DB7250140CEB}" srcOrd="1" destOrd="0" presId="urn:microsoft.com/office/officeart/2005/8/layout/hierarchy1"/>
    <dgm:cxn modelId="{0BF7ADD7-BBBD-4153-ACDB-5FFCE3482CFD}" type="presParOf" srcId="{9EF5D5B9-75C4-465C-952D-16FFB4FAAE08}" destId="{C9111CFD-3CF8-4209-9844-7D386669E4F1}" srcOrd="2" destOrd="0" presId="urn:microsoft.com/office/officeart/2005/8/layout/hierarchy1"/>
    <dgm:cxn modelId="{2DA0551D-2E81-41D0-BFEE-614B12235C68}" type="presParOf" srcId="{9EF5D5B9-75C4-465C-952D-16FFB4FAAE08}" destId="{7B249B64-5B6F-484F-93B8-D5B42039C391}" srcOrd="3" destOrd="0" presId="urn:microsoft.com/office/officeart/2005/8/layout/hierarchy1"/>
    <dgm:cxn modelId="{2984D0F9-158F-4AC0-B2D8-B46179B80F9F}" type="presParOf" srcId="{7B249B64-5B6F-484F-93B8-D5B42039C391}" destId="{F2C60E64-9E97-4893-AB13-B5695C310C1A}" srcOrd="0" destOrd="0" presId="urn:microsoft.com/office/officeart/2005/8/layout/hierarchy1"/>
    <dgm:cxn modelId="{CA9B251E-9667-41FB-A8A0-59CA6522E2A8}" type="presParOf" srcId="{F2C60E64-9E97-4893-AB13-B5695C310C1A}" destId="{AFBF9A41-9A4F-41F6-BE41-597A170038F1}" srcOrd="0" destOrd="0" presId="urn:microsoft.com/office/officeart/2005/8/layout/hierarchy1"/>
    <dgm:cxn modelId="{079CB4E1-342E-4F4E-A0A4-F0748700A728}" type="presParOf" srcId="{F2C60E64-9E97-4893-AB13-B5695C310C1A}" destId="{6FCBBBD3-485C-4888-862D-A1814CA0BD17}" srcOrd="1" destOrd="0" presId="urn:microsoft.com/office/officeart/2005/8/layout/hierarchy1"/>
    <dgm:cxn modelId="{5E81451D-37A5-4651-A1B4-9F1ACFFA9468}" type="presParOf" srcId="{7B249B64-5B6F-484F-93B8-D5B42039C391}" destId="{0EBD3BB8-F47C-4D5E-B23B-BFEC5A51E83E}" srcOrd="1" destOrd="0" presId="urn:microsoft.com/office/officeart/2005/8/layout/hierarchy1"/>
    <dgm:cxn modelId="{A4DB35A8-F0B3-4222-8E74-D3DE6DF11E4D}" type="presParOf" srcId="{9EF5D5B9-75C4-465C-952D-16FFB4FAAE08}" destId="{30E19F31-ABC6-4CE3-878E-0091837E9F62}" srcOrd="4" destOrd="0" presId="urn:microsoft.com/office/officeart/2005/8/layout/hierarchy1"/>
    <dgm:cxn modelId="{34EF4C83-3621-48C1-83BB-55437B7D68F4}" type="presParOf" srcId="{9EF5D5B9-75C4-465C-952D-16FFB4FAAE08}" destId="{2948810E-71F8-4681-9B8F-A102B39F7491}" srcOrd="5" destOrd="0" presId="urn:microsoft.com/office/officeart/2005/8/layout/hierarchy1"/>
    <dgm:cxn modelId="{453B887A-0E7A-48B8-B484-39C2E99B05D9}" type="presParOf" srcId="{2948810E-71F8-4681-9B8F-A102B39F7491}" destId="{C99355D1-429D-486C-80FC-7E483E907DED}" srcOrd="0" destOrd="0" presId="urn:microsoft.com/office/officeart/2005/8/layout/hierarchy1"/>
    <dgm:cxn modelId="{A918A501-2589-4A31-B9FA-D2031F48767E}" type="presParOf" srcId="{C99355D1-429D-486C-80FC-7E483E907DED}" destId="{BEEDBC23-2FB1-4D6E-B1D5-A4FCA7AE2FBF}" srcOrd="0" destOrd="0" presId="urn:microsoft.com/office/officeart/2005/8/layout/hierarchy1"/>
    <dgm:cxn modelId="{1EBDC505-4393-4372-972A-A34702C68A6D}" type="presParOf" srcId="{C99355D1-429D-486C-80FC-7E483E907DED}" destId="{903B627E-F277-4D27-8ED9-FDA2424E3C98}" srcOrd="1" destOrd="0" presId="urn:microsoft.com/office/officeart/2005/8/layout/hierarchy1"/>
    <dgm:cxn modelId="{28A01C17-5442-445C-86DE-FC76D674C245}" type="presParOf" srcId="{2948810E-71F8-4681-9B8F-A102B39F7491}" destId="{5EAD69BA-0053-42B5-9F40-AD91057F697E}" srcOrd="1" destOrd="0" presId="urn:microsoft.com/office/officeart/2005/8/layout/hierarchy1"/>
    <dgm:cxn modelId="{B0117F6E-97F8-481C-B4AD-3132D8F980EA}" type="presParOf" srcId="{9EF5D5B9-75C4-465C-952D-16FFB4FAAE08}" destId="{0B18AB5A-1190-4F0C-A95F-59617812090E}" srcOrd="6" destOrd="0" presId="urn:microsoft.com/office/officeart/2005/8/layout/hierarchy1"/>
    <dgm:cxn modelId="{57730722-3646-4E77-AE32-03B7D736D7B2}" type="presParOf" srcId="{9EF5D5B9-75C4-465C-952D-16FFB4FAAE08}" destId="{D437E1AF-2930-45E1-8580-4D4BA361DBF1}" srcOrd="7" destOrd="0" presId="urn:microsoft.com/office/officeart/2005/8/layout/hierarchy1"/>
    <dgm:cxn modelId="{DB5443D0-B72B-489A-9562-B9F39164AFEA}" type="presParOf" srcId="{D437E1AF-2930-45E1-8580-4D4BA361DBF1}" destId="{5D6465D5-95A8-49F6-8E4A-8690F70CFE97}" srcOrd="0" destOrd="0" presId="urn:microsoft.com/office/officeart/2005/8/layout/hierarchy1"/>
    <dgm:cxn modelId="{C038DD27-E286-4EB7-89C8-9EBFF2BD46FA}" type="presParOf" srcId="{5D6465D5-95A8-49F6-8E4A-8690F70CFE97}" destId="{E9B649F2-2966-47E1-84F9-47F7A1137810}" srcOrd="0" destOrd="0" presId="urn:microsoft.com/office/officeart/2005/8/layout/hierarchy1"/>
    <dgm:cxn modelId="{E97942D0-552D-44B2-A45D-7CC944F4363C}" type="presParOf" srcId="{5D6465D5-95A8-49F6-8E4A-8690F70CFE97}" destId="{08D14B52-780F-4860-B743-2547AACD41AF}" srcOrd="1" destOrd="0" presId="urn:microsoft.com/office/officeart/2005/8/layout/hierarchy1"/>
    <dgm:cxn modelId="{38F22702-8A60-4B8C-B2B0-0D610DF30D96}" type="presParOf" srcId="{D437E1AF-2930-45E1-8580-4D4BA361DBF1}" destId="{38A5CE7F-E942-44D5-B190-F59E3F986163}" srcOrd="1" destOrd="0" presId="urn:microsoft.com/office/officeart/2005/8/layout/hierarchy1"/>
    <dgm:cxn modelId="{E7D0377B-9D96-41D0-ACF5-BAED1FC635AD}" type="presParOf" srcId="{9EF5D5B9-75C4-465C-952D-16FFB4FAAE08}" destId="{900A5348-E2B6-4F32-9591-46CC6D49946B}" srcOrd="8" destOrd="0" presId="urn:microsoft.com/office/officeart/2005/8/layout/hierarchy1"/>
    <dgm:cxn modelId="{7E2ABE74-FBEE-4048-9E8B-3237D25DF9A7}" type="presParOf" srcId="{9EF5D5B9-75C4-465C-952D-16FFB4FAAE08}" destId="{217F6C3C-A290-4E68-B7F8-E6A333315377}" srcOrd="9" destOrd="0" presId="urn:microsoft.com/office/officeart/2005/8/layout/hierarchy1"/>
    <dgm:cxn modelId="{DA7FA2F5-DB7D-4A2E-A6E8-ED03A07AAD78}" type="presParOf" srcId="{217F6C3C-A290-4E68-B7F8-E6A333315377}" destId="{D0699CF5-3DC0-49CC-823C-7CD109968B76}" srcOrd="0" destOrd="0" presId="urn:microsoft.com/office/officeart/2005/8/layout/hierarchy1"/>
    <dgm:cxn modelId="{FB1EBBF0-0947-40CD-9577-FABC67EFAE97}" type="presParOf" srcId="{D0699CF5-3DC0-49CC-823C-7CD109968B76}" destId="{10D36736-62CE-4036-9720-EAC213274217}" srcOrd="0" destOrd="0" presId="urn:microsoft.com/office/officeart/2005/8/layout/hierarchy1"/>
    <dgm:cxn modelId="{E136AC0F-57AF-4FB3-95E4-62CFBCD462A8}" type="presParOf" srcId="{D0699CF5-3DC0-49CC-823C-7CD109968B76}" destId="{F00FF11A-D6D3-4115-9E80-558617E9CBAD}" srcOrd="1" destOrd="0" presId="urn:microsoft.com/office/officeart/2005/8/layout/hierarchy1"/>
    <dgm:cxn modelId="{BC5B1711-1AC3-441A-B735-62CA97E36D37}" type="presParOf" srcId="{217F6C3C-A290-4E68-B7F8-E6A333315377}" destId="{69361B0B-4EC9-4990-8D22-72233301AD2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E3C609-7B84-4858-AD80-DAF8C7466D0D}" type="doc">
      <dgm:prSet loTypeId="urn:diagrams.loki3.com/VaryingWidthList" loCatId="list" qsTypeId="urn:microsoft.com/office/officeart/2005/8/quickstyle/simple1" qsCatId="simple" csTypeId="urn:microsoft.com/office/officeart/2005/8/colors/colorful1" csCatId="colorful" phldr="1"/>
      <dgm:spPr/>
    </dgm:pt>
    <dgm:pt modelId="{D670C108-F910-46C5-B568-E50665731EDF}">
      <dgm:prSet phldrT="[Text]"/>
      <dgm:spPr/>
      <dgm:t>
        <a:bodyPr/>
        <a:lstStyle/>
        <a:p>
          <a:r>
            <a:rPr lang="en-IN" dirty="0"/>
            <a:t>1. Survival</a:t>
          </a:r>
        </a:p>
      </dgm:t>
    </dgm:pt>
    <dgm:pt modelId="{229DE593-3DCD-4466-8067-DEBE713F60C1}" type="parTrans" cxnId="{AF1838AF-E51A-4562-8E48-2BD3FF9CBA6F}">
      <dgm:prSet/>
      <dgm:spPr/>
      <dgm:t>
        <a:bodyPr/>
        <a:lstStyle/>
        <a:p>
          <a:endParaRPr lang="en-IN"/>
        </a:p>
      </dgm:t>
    </dgm:pt>
    <dgm:pt modelId="{E061911A-09E1-4773-9F0C-86B600D75C52}" type="sibTrans" cxnId="{AF1838AF-E51A-4562-8E48-2BD3FF9CBA6F}">
      <dgm:prSet/>
      <dgm:spPr/>
      <dgm:t>
        <a:bodyPr/>
        <a:lstStyle/>
        <a:p>
          <a:endParaRPr lang="en-IN"/>
        </a:p>
      </dgm:t>
    </dgm:pt>
    <dgm:pt modelId="{22E46E6D-C4DC-4DE7-90D5-DFAC9065A2DE}">
      <dgm:prSet phldrT="[Text]"/>
      <dgm:spPr/>
      <dgm:t>
        <a:bodyPr/>
        <a:lstStyle/>
        <a:p>
          <a:r>
            <a:rPr lang="en-IN" dirty="0"/>
            <a:t>2.  Growth</a:t>
          </a:r>
        </a:p>
      </dgm:t>
    </dgm:pt>
    <dgm:pt modelId="{EBEE78E2-DA92-490A-B4AD-E4D1990AA890}" type="parTrans" cxnId="{B8884B47-13EF-471B-B9E8-4A0E5021F0E4}">
      <dgm:prSet/>
      <dgm:spPr/>
      <dgm:t>
        <a:bodyPr/>
        <a:lstStyle/>
        <a:p>
          <a:endParaRPr lang="en-IN"/>
        </a:p>
      </dgm:t>
    </dgm:pt>
    <dgm:pt modelId="{6DA92B82-973C-418D-8D40-A34854B49DC2}" type="sibTrans" cxnId="{B8884B47-13EF-471B-B9E8-4A0E5021F0E4}">
      <dgm:prSet/>
      <dgm:spPr/>
      <dgm:t>
        <a:bodyPr/>
        <a:lstStyle/>
        <a:p>
          <a:endParaRPr lang="en-IN"/>
        </a:p>
      </dgm:t>
    </dgm:pt>
    <dgm:pt modelId="{62524BE7-2B89-4DBF-BB98-A887DF661B9E}">
      <dgm:prSet phldrT="[Text]"/>
      <dgm:spPr/>
      <dgm:t>
        <a:bodyPr/>
        <a:lstStyle/>
        <a:p>
          <a:r>
            <a:rPr lang="en-IN" dirty="0"/>
            <a:t>3. Prestige</a:t>
          </a:r>
        </a:p>
      </dgm:t>
    </dgm:pt>
    <dgm:pt modelId="{F2135C81-94C6-42B8-B0FB-2794CE7D48FC}" type="parTrans" cxnId="{7DE5AB0C-13FE-43F1-B1D6-674C43995E48}">
      <dgm:prSet/>
      <dgm:spPr/>
      <dgm:t>
        <a:bodyPr/>
        <a:lstStyle/>
        <a:p>
          <a:endParaRPr lang="en-IN"/>
        </a:p>
      </dgm:t>
    </dgm:pt>
    <dgm:pt modelId="{B13CF4EB-8C89-4863-A510-B1373F5D117F}" type="sibTrans" cxnId="{7DE5AB0C-13FE-43F1-B1D6-674C43995E48}">
      <dgm:prSet/>
      <dgm:spPr/>
      <dgm:t>
        <a:bodyPr/>
        <a:lstStyle/>
        <a:p>
          <a:endParaRPr lang="en-IN"/>
        </a:p>
      </dgm:t>
    </dgm:pt>
    <dgm:pt modelId="{E1964A65-737F-45FA-89B0-1D22B5E31112}" type="pres">
      <dgm:prSet presAssocID="{FBE3C609-7B84-4858-AD80-DAF8C7466D0D}" presName="Name0" presStyleCnt="0">
        <dgm:presLayoutVars>
          <dgm:resizeHandles/>
        </dgm:presLayoutVars>
      </dgm:prSet>
      <dgm:spPr/>
    </dgm:pt>
    <dgm:pt modelId="{2653D643-2D20-4C93-B91C-C34EC2BB00D2}" type="pres">
      <dgm:prSet presAssocID="{D670C108-F910-46C5-B568-E50665731EDF}" presName="text" presStyleLbl="node1" presStyleIdx="0" presStyleCnt="3" custScaleX="102141">
        <dgm:presLayoutVars>
          <dgm:bulletEnabled val="1"/>
        </dgm:presLayoutVars>
      </dgm:prSet>
      <dgm:spPr/>
    </dgm:pt>
    <dgm:pt modelId="{D6579126-DCBA-4F0F-BD94-12ADD20EC564}" type="pres">
      <dgm:prSet presAssocID="{E061911A-09E1-4773-9F0C-86B600D75C52}" presName="space" presStyleCnt="0"/>
      <dgm:spPr/>
    </dgm:pt>
    <dgm:pt modelId="{C0C8BEF5-4517-433F-8E4C-6BDF21850586}" type="pres">
      <dgm:prSet presAssocID="{22E46E6D-C4DC-4DE7-90D5-DFAC9065A2DE}" presName="text" presStyleLbl="node1" presStyleIdx="1" presStyleCnt="3">
        <dgm:presLayoutVars>
          <dgm:bulletEnabled val="1"/>
        </dgm:presLayoutVars>
      </dgm:prSet>
      <dgm:spPr/>
    </dgm:pt>
    <dgm:pt modelId="{1352684C-9496-4383-9912-B8C325F2653C}" type="pres">
      <dgm:prSet presAssocID="{6DA92B82-973C-418D-8D40-A34854B49DC2}" presName="space" presStyleCnt="0"/>
      <dgm:spPr/>
    </dgm:pt>
    <dgm:pt modelId="{421C9C03-1A19-476A-B4AA-DEEF2AE740D9}" type="pres">
      <dgm:prSet presAssocID="{62524BE7-2B89-4DBF-BB98-A887DF661B9E}" presName="text" presStyleLbl="node1" presStyleIdx="2" presStyleCnt="3">
        <dgm:presLayoutVars>
          <dgm:bulletEnabled val="1"/>
        </dgm:presLayoutVars>
      </dgm:prSet>
      <dgm:spPr/>
    </dgm:pt>
  </dgm:ptLst>
  <dgm:cxnLst>
    <dgm:cxn modelId="{7DE5AB0C-13FE-43F1-B1D6-674C43995E48}" srcId="{FBE3C609-7B84-4858-AD80-DAF8C7466D0D}" destId="{62524BE7-2B89-4DBF-BB98-A887DF661B9E}" srcOrd="2" destOrd="0" parTransId="{F2135C81-94C6-42B8-B0FB-2794CE7D48FC}" sibTransId="{B13CF4EB-8C89-4863-A510-B1373F5D117F}"/>
    <dgm:cxn modelId="{E7858A16-AA97-4B3A-95DF-BFDF4E8FEC8D}" type="presOf" srcId="{FBE3C609-7B84-4858-AD80-DAF8C7466D0D}" destId="{E1964A65-737F-45FA-89B0-1D22B5E31112}" srcOrd="0" destOrd="0" presId="urn:diagrams.loki3.com/VaryingWidthList"/>
    <dgm:cxn modelId="{B8884B47-13EF-471B-B9E8-4A0E5021F0E4}" srcId="{FBE3C609-7B84-4858-AD80-DAF8C7466D0D}" destId="{22E46E6D-C4DC-4DE7-90D5-DFAC9065A2DE}" srcOrd="1" destOrd="0" parTransId="{EBEE78E2-DA92-490A-B4AD-E4D1990AA890}" sibTransId="{6DA92B82-973C-418D-8D40-A34854B49DC2}"/>
    <dgm:cxn modelId="{91C6697B-39F5-42B8-8D9D-52DDDF0259B8}" type="presOf" srcId="{22E46E6D-C4DC-4DE7-90D5-DFAC9065A2DE}" destId="{C0C8BEF5-4517-433F-8E4C-6BDF21850586}" srcOrd="0" destOrd="0" presId="urn:diagrams.loki3.com/VaryingWidthList"/>
    <dgm:cxn modelId="{F62EF9A7-62D3-4B87-8DE3-88B1F5D8B074}" type="presOf" srcId="{D670C108-F910-46C5-B568-E50665731EDF}" destId="{2653D643-2D20-4C93-B91C-C34EC2BB00D2}" srcOrd="0" destOrd="0" presId="urn:diagrams.loki3.com/VaryingWidthList"/>
    <dgm:cxn modelId="{20BC61AC-A20D-44CC-875F-2C031668B810}" type="presOf" srcId="{62524BE7-2B89-4DBF-BB98-A887DF661B9E}" destId="{421C9C03-1A19-476A-B4AA-DEEF2AE740D9}" srcOrd="0" destOrd="0" presId="urn:diagrams.loki3.com/VaryingWidthList"/>
    <dgm:cxn modelId="{AF1838AF-E51A-4562-8E48-2BD3FF9CBA6F}" srcId="{FBE3C609-7B84-4858-AD80-DAF8C7466D0D}" destId="{D670C108-F910-46C5-B568-E50665731EDF}" srcOrd="0" destOrd="0" parTransId="{229DE593-3DCD-4466-8067-DEBE713F60C1}" sibTransId="{E061911A-09E1-4773-9F0C-86B600D75C52}"/>
    <dgm:cxn modelId="{63C78AEB-9C77-4FF1-8648-54D02F817434}" type="presParOf" srcId="{E1964A65-737F-45FA-89B0-1D22B5E31112}" destId="{2653D643-2D20-4C93-B91C-C34EC2BB00D2}" srcOrd="0" destOrd="0" presId="urn:diagrams.loki3.com/VaryingWidthList"/>
    <dgm:cxn modelId="{1B4E3375-DF86-4908-9C89-0F5EC63426B5}" type="presParOf" srcId="{E1964A65-737F-45FA-89B0-1D22B5E31112}" destId="{D6579126-DCBA-4F0F-BD94-12ADD20EC564}" srcOrd="1" destOrd="0" presId="urn:diagrams.loki3.com/VaryingWidthList"/>
    <dgm:cxn modelId="{7069ADCA-D475-4C8D-B558-7D5DF42EB352}" type="presParOf" srcId="{E1964A65-737F-45FA-89B0-1D22B5E31112}" destId="{C0C8BEF5-4517-433F-8E4C-6BDF21850586}" srcOrd="2" destOrd="0" presId="urn:diagrams.loki3.com/VaryingWidthList"/>
    <dgm:cxn modelId="{4CCA41F3-070C-411D-9B7F-72D272025D97}" type="presParOf" srcId="{E1964A65-737F-45FA-89B0-1D22B5E31112}" destId="{1352684C-9496-4383-9912-B8C325F2653C}" srcOrd="3" destOrd="0" presId="urn:diagrams.loki3.com/VaryingWidthList"/>
    <dgm:cxn modelId="{C97F8BAC-B97D-4121-BD10-92F6866B0E47}" type="presParOf" srcId="{E1964A65-737F-45FA-89B0-1D22B5E31112}" destId="{421C9C03-1A19-476A-B4AA-DEEF2AE740D9}" srcOrd="4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7ED9AE-AD2E-4379-8FD0-76D401EC720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2961A8B3-9054-4B0C-908C-A097912F99EA}">
      <dgm:prSet phldrT="[Text]"/>
      <dgm:spPr/>
      <dgm:t>
        <a:bodyPr/>
        <a:lstStyle/>
        <a:p>
          <a:pPr algn="l"/>
          <a:r>
            <a:rPr lang="en-IN" dirty="0"/>
            <a:t>Profit</a:t>
          </a:r>
        </a:p>
      </dgm:t>
    </dgm:pt>
    <dgm:pt modelId="{03C7B631-31F0-4FF9-94DF-0A6CD41A53BF}" type="parTrans" cxnId="{79D5C7D4-F9CA-4FA9-907C-450C6D6D40B4}">
      <dgm:prSet/>
      <dgm:spPr/>
      <dgm:t>
        <a:bodyPr/>
        <a:lstStyle/>
        <a:p>
          <a:pPr algn="l"/>
          <a:endParaRPr lang="en-IN"/>
        </a:p>
      </dgm:t>
    </dgm:pt>
    <dgm:pt modelId="{0B862C3E-4DD0-48D1-97F2-947EAA8D85B0}" type="sibTrans" cxnId="{79D5C7D4-F9CA-4FA9-907C-450C6D6D40B4}">
      <dgm:prSet/>
      <dgm:spPr/>
      <dgm:t>
        <a:bodyPr/>
        <a:lstStyle/>
        <a:p>
          <a:pPr algn="l"/>
          <a:endParaRPr lang="en-IN"/>
        </a:p>
      </dgm:t>
    </dgm:pt>
    <dgm:pt modelId="{2FA036A3-A365-4210-A389-81ECE7C04B00}">
      <dgm:prSet phldrT="[Text]"/>
      <dgm:spPr/>
      <dgm:t>
        <a:bodyPr/>
        <a:lstStyle/>
        <a:p>
          <a:pPr algn="l"/>
          <a:r>
            <a:rPr lang="en-IN" dirty="0"/>
            <a:t>Wealth Creation</a:t>
          </a:r>
        </a:p>
      </dgm:t>
    </dgm:pt>
    <dgm:pt modelId="{C0F7A0E5-E120-44C4-957B-95A4BB5D0229}" type="parTrans" cxnId="{08569F9D-EC95-4EA0-9326-793D534611A5}">
      <dgm:prSet/>
      <dgm:spPr/>
      <dgm:t>
        <a:bodyPr/>
        <a:lstStyle/>
        <a:p>
          <a:pPr algn="l"/>
          <a:endParaRPr lang="en-IN"/>
        </a:p>
      </dgm:t>
    </dgm:pt>
    <dgm:pt modelId="{987B99D9-E91A-4423-A036-86138EA21701}" type="sibTrans" cxnId="{08569F9D-EC95-4EA0-9326-793D534611A5}">
      <dgm:prSet/>
      <dgm:spPr/>
      <dgm:t>
        <a:bodyPr/>
        <a:lstStyle/>
        <a:p>
          <a:pPr algn="l"/>
          <a:endParaRPr lang="en-IN"/>
        </a:p>
      </dgm:t>
    </dgm:pt>
    <dgm:pt modelId="{F5D07FCC-1EC3-49D7-A841-7634BB75BCBD}">
      <dgm:prSet phldrT="[Text]"/>
      <dgm:spPr/>
      <dgm:t>
        <a:bodyPr/>
        <a:lstStyle/>
        <a:p>
          <a:pPr algn="l"/>
          <a:r>
            <a:rPr lang="en-IN" dirty="0"/>
            <a:t>Creation of Customer</a:t>
          </a:r>
        </a:p>
      </dgm:t>
    </dgm:pt>
    <dgm:pt modelId="{1607E03B-927F-4935-8B3F-C925ED3E001D}" type="parTrans" cxnId="{58C2E39A-23BB-47F9-8E4D-3D1F499D48BE}">
      <dgm:prSet/>
      <dgm:spPr/>
      <dgm:t>
        <a:bodyPr/>
        <a:lstStyle/>
        <a:p>
          <a:pPr algn="l"/>
          <a:endParaRPr lang="en-IN"/>
        </a:p>
      </dgm:t>
    </dgm:pt>
    <dgm:pt modelId="{C12AADFA-F7DF-4F28-AA83-D3675CDDC4D3}" type="sibTrans" cxnId="{58C2E39A-23BB-47F9-8E4D-3D1F499D48BE}">
      <dgm:prSet/>
      <dgm:spPr/>
      <dgm:t>
        <a:bodyPr/>
        <a:lstStyle/>
        <a:p>
          <a:pPr algn="l"/>
          <a:endParaRPr lang="en-IN"/>
        </a:p>
      </dgm:t>
    </dgm:pt>
    <dgm:pt modelId="{5D520C79-228A-4099-AF90-F241D5B71AA1}">
      <dgm:prSet phldrT="[Text]"/>
      <dgm:spPr/>
      <dgm:t>
        <a:bodyPr/>
        <a:lstStyle/>
        <a:p>
          <a:pPr algn="l"/>
          <a:r>
            <a:rPr lang="en-IN" dirty="0"/>
            <a:t>Innovation</a:t>
          </a:r>
        </a:p>
      </dgm:t>
    </dgm:pt>
    <dgm:pt modelId="{03730F9E-3109-49DB-9580-048061022A89}" type="parTrans" cxnId="{F55C756D-C1DE-4F17-9683-84B9CB978A21}">
      <dgm:prSet/>
      <dgm:spPr/>
      <dgm:t>
        <a:bodyPr/>
        <a:lstStyle/>
        <a:p>
          <a:pPr algn="l"/>
          <a:endParaRPr lang="en-IN"/>
        </a:p>
      </dgm:t>
    </dgm:pt>
    <dgm:pt modelId="{C8CB41FD-3099-4E19-BEB2-5750F1F4322C}" type="sibTrans" cxnId="{F55C756D-C1DE-4F17-9683-84B9CB978A21}">
      <dgm:prSet/>
      <dgm:spPr/>
      <dgm:t>
        <a:bodyPr/>
        <a:lstStyle/>
        <a:p>
          <a:pPr algn="l"/>
          <a:endParaRPr lang="en-IN"/>
        </a:p>
      </dgm:t>
    </dgm:pt>
    <dgm:pt modelId="{5BBA22CA-09F8-4488-AA5F-2FA49122B722}">
      <dgm:prSet phldrT="[Text]"/>
      <dgm:spPr/>
      <dgm:t>
        <a:bodyPr/>
        <a:lstStyle/>
        <a:p>
          <a:pPr algn="l"/>
          <a:r>
            <a:rPr lang="en-IN" dirty="0"/>
            <a:t>Utilization of Resources</a:t>
          </a:r>
        </a:p>
      </dgm:t>
    </dgm:pt>
    <dgm:pt modelId="{9CED9EA1-93E0-4FFE-806D-8F9203E9A0AE}" type="parTrans" cxnId="{71F679FA-B209-4808-97C1-51C4D7254DFA}">
      <dgm:prSet/>
      <dgm:spPr/>
      <dgm:t>
        <a:bodyPr/>
        <a:lstStyle/>
        <a:p>
          <a:pPr algn="l"/>
          <a:endParaRPr lang="en-IN"/>
        </a:p>
      </dgm:t>
    </dgm:pt>
    <dgm:pt modelId="{CF34D237-5A1E-41D3-BC38-73D4434E2B1C}" type="sibTrans" cxnId="{71F679FA-B209-4808-97C1-51C4D7254DFA}">
      <dgm:prSet/>
      <dgm:spPr/>
      <dgm:t>
        <a:bodyPr/>
        <a:lstStyle/>
        <a:p>
          <a:pPr algn="l"/>
          <a:endParaRPr lang="en-IN"/>
        </a:p>
      </dgm:t>
    </dgm:pt>
    <dgm:pt modelId="{4C87074A-CAA0-462F-93B9-B431C17C228C}">
      <dgm:prSet phldrT="[Text]"/>
      <dgm:spPr/>
      <dgm:t>
        <a:bodyPr/>
        <a:lstStyle/>
        <a:p>
          <a:pPr algn="l"/>
          <a:r>
            <a:rPr lang="en-IN" dirty="0"/>
            <a:t>Increase in Market Share</a:t>
          </a:r>
        </a:p>
      </dgm:t>
    </dgm:pt>
    <dgm:pt modelId="{A6D85C9A-7326-48CE-880A-88A8CBF2BCD6}" type="parTrans" cxnId="{AFBCD459-47AB-4326-89BD-EEBCD883192E}">
      <dgm:prSet/>
      <dgm:spPr/>
      <dgm:t>
        <a:bodyPr/>
        <a:lstStyle/>
        <a:p>
          <a:pPr algn="l"/>
          <a:endParaRPr lang="en-IN"/>
        </a:p>
      </dgm:t>
    </dgm:pt>
    <dgm:pt modelId="{4710D48B-7007-421B-B98B-9993451E533E}" type="sibTrans" cxnId="{AFBCD459-47AB-4326-89BD-EEBCD883192E}">
      <dgm:prSet/>
      <dgm:spPr/>
      <dgm:t>
        <a:bodyPr/>
        <a:lstStyle/>
        <a:p>
          <a:pPr algn="l"/>
          <a:endParaRPr lang="en-IN"/>
        </a:p>
      </dgm:t>
    </dgm:pt>
    <dgm:pt modelId="{792BC28F-679A-4D84-996B-E53327E575A6}">
      <dgm:prSet phldrT="[Text]"/>
      <dgm:spPr/>
      <dgm:t>
        <a:bodyPr/>
        <a:lstStyle/>
        <a:p>
          <a:pPr algn="l"/>
          <a:r>
            <a:rPr lang="en-IN" dirty="0"/>
            <a:t>Expansion in Markets</a:t>
          </a:r>
        </a:p>
      </dgm:t>
    </dgm:pt>
    <dgm:pt modelId="{956E99AB-A739-4EAD-8209-8A812C89C1D3}" type="parTrans" cxnId="{3C77505B-190C-4FCA-90C3-05918AB02F58}">
      <dgm:prSet/>
      <dgm:spPr/>
      <dgm:t>
        <a:bodyPr/>
        <a:lstStyle/>
        <a:p>
          <a:pPr algn="l"/>
          <a:endParaRPr lang="en-IN"/>
        </a:p>
      </dgm:t>
    </dgm:pt>
    <dgm:pt modelId="{F66DED39-96C3-48B6-926F-C32754B7A7A2}" type="sibTrans" cxnId="{3C77505B-190C-4FCA-90C3-05918AB02F58}">
      <dgm:prSet/>
      <dgm:spPr/>
      <dgm:t>
        <a:bodyPr/>
        <a:lstStyle/>
        <a:p>
          <a:pPr algn="l"/>
          <a:endParaRPr lang="en-IN"/>
        </a:p>
      </dgm:t>
    </dgm:pt>
    <dgm:pt modelId="{9A344217-0855-466F-BCB9-4A146D798899}">
      <dgm:prSet phldrT="[Text]"/>
      <dgm:spPr/>
      <dgm:t>
        <a:bodyPr/>
        <a:lstStyle/>
        <a:p>
          <a:pPr algn="l"/>
          <a:r>
            <a:rPr lang="en-IN" dirty="0"/>
            <a:t>New Product Introduction</a:t>
          </a:r>
        </a:p>
      </dgm:t>
    </dgm:pt>
    <dgm:pt modelId="{F4134CC4-35BC-4D76-89F2-ABF8D120D549}" type="parTrans" cxnId="{3F47B52A-7F94-4C7B-82C5-4BF68772E9EC}">
      <dgm:prSet/>
      <dgm:spPr/>
      <dgm:t>
        <a:bodyPr/>
        <a:lstStyle/>
        <a:p>
          <a:pPr algn="l"/>
          <a:endParaRPr lang="en-IN"/>
        </a:p>
      </dgm:t>
    </dgm:pt>
    <dgm:pt modelId="{CEA8F1D8-379C-4974-B2E1-21B6B1C05F9A}" type="sibTrans" cxnId="{3F47B52A-7F94-4C7B-82C5-4BF68772E9EC}">
      <dgm:prSet/>
      <dgm:spPr/>
      <dgm:t>
        <a:bodyPr/>
        <a:lstStyle/>
        <a:p>
          <a:pPr algn="l"/>
          <a:endParaRPr lang="en-IN"/>
        </a:p>
      </dgm:t>
    </dgm:pt>
    <dgm:pt modelId="{FDA0E771-2A61-4EF7-9ABF-F63A151CAC6B}" type="pres">
      <dgm:prSet presAssocID="{A87ED9AE-AD2E-4379-8FD0-76D401EC7209}" presName="vert0" presStyleCnt="0">
        <dgm:presLayoutVars>
          <dgm:dir/>
          <dgm:animOne val="branch"/>
          <dgm:animLvl val="lvl"/>
        </dgm:presLayoutVars>
      </dgm:prSet>
      <dgm:spPr/>
    </dgm:pt>
    <dgm:pt modelId="{00060998-4FF9-40D2-A204-93568A10B9DE}" type="pres">
      <dgm:prSet presAssocID="{2961A8B3-9054-4B0C-908C-A097912F99EA}" presName="thickLine" presStyleLbl="alignNode1" presStyleIdx="0" presStyleCnt="8"/>
      <dgm:spPr/>
    </dgm:pt>
    <dgm:pt modelId="{6AD5E80D-0C00-48C2-9843-917C535182AB}" type="pres">
      <dgm:prSet presAssocID="{2961A8B3-9054-4B0C-908C-A097912F99EA}" presName="horz1" presStyleCnt="0"/>
      <dgm:spPr/>
    </dgm:pt>
    <dgm:pt modelId="{E94D77B0-CE02-440D-A0BD-805B0901C83B}" type="pres">
      <dgm:prSet presAssocID="{2961A8B3-9054-4B0C-908C-A097912F99EA}" presName="tx1" presStyleLbl="revTx" presStyleIdx="0" presStyleCnt="8"/>
      <dgm:spPr/>
    </dgm:pt>
    <dgm:pt modelId="{9CE1DA69-3CA0-461A-9065-D1090BAB3B8C}" type="pres">
      <dgm:prSet presAssocID="{2961A8B3-9054-4B0C-908C-A097912F99EA}" presName="vert1" presStyleCnt="0"/>
      <dgm:spPr/>
    </dgm:pt>
    <dgm:pt modelId="{D75BD818-31E7-44FF-89DC-E72CC4674A87}" type="pres">
      <dgm:prSet presAssocID="{2FA036A3-A365-4210-A389-81ECE7C04B00}" presName="thickLine" presStyleLbl="alignNode1" presStyleIdx="1" presStyleCnt="8"/>
      <dgm:spPr/>
    </dgm:pt>
    <dgm:pt modelId="{02746FDE-7E97-4760-AEDC-88BD3F7EE7C6}" type="pres">
      <dgm:prSet presAssocID="{2FA036A3-A365-4210-A389-81ECE7C04B00}" presName="horz1" presStyleCnt="0"/>
      <dgm:spPr/>
    </dgm:pt>
    <dgm:pt modelId="{335BAF2B-621F-43E6-A188-9F32842A3337}" type="pres">
      <dgm:prSet presAssocID="{2FA036A3-A365-4210-A389-81ECE7C04B00}" presName="tx1" presStyleLbl="revTx" presStyleIdx="1" presStyleCnt="8"/>
      <dgm:spPr/>
    </dgm:pt>
    <dgm:pt modelId="{3ABC9AE4-DCA8-42B3-900C-A788174C870C}" type="pres">
      <dgm:prSet presAssocID="{2FA036A3-A365-4210-A389-81ECE7C04B00}" presName="vert1" presStyleCnt="0"/>
      <dgm:spPr/>
    </dgm:pt>
    <dgm:pt modelId="{2923FE1F-743A-4AA7-9C86-1377C652CF69}" type="pres">
      <dgm:prSet presAssocID="{F5D07FCC-1EC3-49D7-A841-7634BB75BCBD}" presName="thickLine" presStyleLbl="alignNode1" presStyleIdx="2" presStyleCnt="8"/>
      <dgm:spPr/>
    </dgm:pt>
    <dgm:pt modelId="{239FE3FC-AF52-4F6F-BFA4-1AA6EF936295}" type="pres">
      <dgm:prSet presAssocID="{F5D07FCC-1EC3-49D7-A841-7634BB75BCBD}" presName="horz1" presStyleCnt="0"/>
      <dgm:spPr/>
    </dgm:pt>
    <dgm:pt modelId="{00C5C787-8ADA-4A42-8DD4-B57B3020ACD7}" type="pres">
      <dgm:prSet presAssocID="{F5D07FCC-1EC3-49D7-A841-7634BB75BCBD}" presName="tx1" presStyleLbl="revTx" presStyleIdx="2" presStyleCnt="8"/>
      <dgm:spPr/>
    </dgm:pt>
    <dgm:pt modelId="{5C1A7793-5274-4B78-BE8E-2D8061985348}" type="pres">
      <dgm:prSet presAssocID="{F5D07FCC-1EC3-49D7-A841-7634BB75BCBD}" presName="vert1" presStyleCnt="0"/>
      <dgm:spPr/>
    </dgm:pt>
    <dgm:pt modelId="{6AB73F1F-4479-4E05-A0E3-4BD6CDD6146A}" type="pres">
      <dgm:prSet presAssocID="{5D520C79-228A-4099-AF90-F241D5B71AA1}" presName="thickLine" presStyleLbl="alignNode1" presStyleIdx="3" presStyleCnt="8"/>
      <dgm:spPr/>
    </dgm:pt>
    <dgm:pt modelId="{CF755115-069F-45A0-BDD9-CAF3FCD6B895}" type="pres">
      <dgm:prSet presAssocID="{5D520C79-228A-4099-AF90-F241D5B71AA1}" presName="horz1" presStyleCnt="0"/>
      <dgm:spPr/>
    </dgm:pt>
    <dgm:pt modelId="{6B262F4B-565E-4E5C-BDA0-B78604B5A64B}" type="pres">
      <dgm:prSet presAssocID="{5D520C79-228A-4099-AF90-F241D5B71AA1}" presName="tx1" presStyleLbl="revTx" presStyleIdx="3" presStyleCnt="8"/>
      <dgm:spPr/>
    </dgm:pt>
    <dgm:pt modelId="{182F0CB7-EC4A-4D54-A635-276490A43808}" type="pres">
      <dgm:prSet presAssocID="{5D520C79-228A-4099-AF90-F241D5B71AA1}" presName="vert1" presStyleCnt="0"/>
      <dgm:spPr/>
    </dgm:pt>
    <dgm:pt modelId="{5849E2C8-0FBD-48A1-90A8-03074D18249B}" type="pres">
      <dgm:prSet presAssocID="{5BBA22CA-09F8-4488-AA5F-2FA49122B722}" presName="thickLine" presStyleLbl="alignNode1" presStyleIdx="4" presStyleCnt="8"/>
      <dgm:spPr/>
    </dgm:pt>
    <dgm:pt modelId="{4D5CA4C4-B788-46B8-B749-1328A951BD09}" type="pres">
      <dgm:prSet presAssocID="{5BBA22CA-09F8-4488-AA5F-2FA49122B722}" presName="horz1" presStyleCnt="0"/>
      <dgm:spPr/>
    </dgm:pt>
    <dgm:pt modelId="{2715B202-1C09-42CE-98FE-73695DBE39B1}" type="pres">
      <dgm:prSet presAssocID="{5BBA22CA-09F8-4488-AA5F-2FA49122B722}" presName="tx1" presStyleLbl="revTx" presStyleIdx="4" presStyleCnt="8"/>
      <dgm:spPr/>
    </dgm:pt>
    <dgm:pt modelId="{AFD9E518-291D-40BB-B9EA-ABF991F1BC09}" type="pres">
      <dgm:prSet presAssocID="{5BBA22CA-09F8-4488-AA5F-2FA49122B722}" presName="vert1" presStyleCnt="0"/>
      <dgm:spPr/>
    </dgm:pt>
    <dgm:pt modelId="{2C1F749E-A955-4AAB-BC90-90014196BAD3}" type="pres">
      <dgm:prSet presAssocID="{4C87074A-CAA0-462F-93B9-B431C17C228C}" presName="thickLine" presStyleLbl="alignNode1" presStyleIdx="5" presStyleCnt="8"/>
      <dgm:spPr/>
    </dgm:pt>
    <dgm:pt modelId="{39C5FD63-F00A-40B9-8285-36D1DD472E7C}" type="pres">
      <dgm:prSet presAssocID="{4C87074A-CAA0-462F-93B9-B431C17C228C}" presName="horz1" presStyleCnt="0"/>
      <dgm:spPr/>
    </dgm:pt>
    <dgm:pt modelId="{81EC6FD1-0FA0-48CF-B1F1-4BBD4F637210}" type="pres">
      <dgm:prSet presAssocID="{4C87074A-CAA0-462F-93B9-B431C17C228C}" presName="tx1" presStyleLbl="revTx" presStyleIdx="5" presStyleCnt="8"/>
      <dgm:spPr/>
    </dgm:pt>
    <dgm:pt modelId="{6E0ABEB0-BCBD-460C-A239-AC8857C04C2D}" type="pres">
      <dgm:prSet presAssocID="{4C87074A-CAA0-462F-93B9-B431C17C228C}" presName="vert1" presStyleCnt="0"/>
      <dgm:spPr/>
    </dgm:pt>
    <dgm:pt modelId="{244F6F02-05DD-4EFB-B3AF-4E9C3D1892B2}" type="pres">
      <dgm:prSet presAssocID="{792BC28F-679A-4D84-996B-E53327E575A6}" presName="thickLine" presStyleLbl="alignNode1" presStyleIdx="6" presStyleCnt="8"/>
      <dgm:spPr/>
    </dgm:pt>
    <dgm:pt modelId="{430FFDC5-B5AC-4773-88F3-E905466FD6E9}" type="pres">
      <dgm:prSet presAssocID="{792BC28F-679A-4D84-996B-E53327E575A6}" presName="horz1" presStyleCnt="0"/>
      <dgm:spPr/>
    </dgm:pt>
    <dgm:pt modelId="{8C3BEDD3-2F07-4E0A-B8D1-E51F07F264BC}" type="pres">
      <dgm:prSet presAssocID="{792BC28F-679A-4D84-996B-E53327E575A6}" presName="tx1" presStyleLbl="revTx" presStyleIdx="6" presStyleCnt="8"/>
      <dgm:spPr/>
    </dgm:pt>
    <dgm:pt modelId="{C84BFF2E-D34C-41F8-BDF4-6DDCD041D622}" type="pres">
      <dgm:prSet presAssocID="{792BC28F-679A-4D84-996B-E53327E575A6}" presName="vert1" presStyleCnt="0"/>
      <dgm:spPr/>
    </dgm:pt>
    <dgm:pt modelId="{CD0FA66D-5497-4D26-BE54-CD5DB0950CC4}" type="pres">
      <dgm:prSet presAssocID="{9A344217-0855-466F-BCB9-4A146D798899}" presName="thickLine" presStyleLbl="alignNode1" presStyleIdx="7" presStyleCnt="8"/>
      <dgm:spPr/>
    </dgm:pt>
    <dgm:pt modelId="{5B38A9FD-665C-4C42-8801-58089BCADD6B}" type="pres">
      <dgm:prSet presAssocID="{9A344217-0855-466F-BCB9-4A146D798899}" presName="horz1" presStyleCnt="0"/>
      <dgm:spPr/>
    </dgm:pt>
    <dgm:pt modelId="{84022D63-061B-4F04-AF11-01E97608F9D9}" type="pres">
      <dgm:prSet presAssocID="{9A344217-0855-466F-BCB9-4A146D798899}" presName="tx1" presStyleLbl="revTx" presStyleIdx="7" presStyleCnt="8"/>
      <dgm:spPr/>
    </dgm:pt>
    <dgm:pt modelId="{7207C179-7B5D-4F12-8FD7-241B486A7694}" type="pres">
      <dgm:prSet presAssocID="{9A344217-0855-466F-BCB9-4A146D798899}" presName="vert1" presStyleCnt="0"/>
      <dgm:spPr/>
    </dgm:pt>
  </dgm:ptLst>
  <dgm:cxnLst>
    <dgm:cxn modelId="{0790AA05-80A1-4C2F-BA29-8C6FBBB1E4AD}" type="presOf" srcId="{2961A8B3-9054-4B0C-908C-A097912F99EA}" destId="{E94D77B0-CE02-440D-A0BD-805B0901C83B}" srcOrd="0" destOrd="0" presId="urn:microsoft.com/office/officeart/2008/layout/LinedList"/>
    <dgm:cxn modelId="{41AA9A10-A5D4-4A5B-B644-24A7D3A3800E}" type="presOf" srcId="{5BBA22CA-09F8-4488-AA5F-2FA49122B722}" destId="{2715B202-1C09-42CE-98FE-73695DBE39B1}" srcOrd="0" destOrd="0" presId="urn:microsoft.com/office/officeart/2008/layout/LinedList"/>
    <dgm:cxn modelId="{068C9315-8BAC-4F32-BF51-CF7396D16588}" type="presOf" srcId="{792BC28F-679A-4D84-996B-E53327E575A6}" destId="{8C3BEDD3-2F07-4E0A-B8D1-E51F07F264BC}" srcOrd="0" destOrd="0" presId="urn:microsoft.com/office/officeart/2008/layout/LinedList"/>
    <dgm:cxn modelId="{8BC34A1E-0ECB-4704-BEE6-C8B1E3734A43}" type="presOf" srcId="{F5D07FCC-1EC3-49D7-A841-7634BB75BCBD}" destId="{00C5C787-8ADA-4A42-8DD4-B57B3020ACD7}" srcOrd="0" destOrd="0" presId="urn:microsoft.com/office/officeart/2008/layout/LinedList"/>
    <dgm:cxn modelId="{2FFDA31E-1C7C-479D-B9D7-41268E4B3ED6}" type="presOf" srcId="{9A344217-0855-466F-BCB9-4A146D798899}" destId="{84022D63-061B-4F04-AF11-01E97608F9D9}" srcOrd="0" destOrd="0" presId="urn:microsoft.com/office/officeart/2008/layout/LinedList"/>
    <dgm:cxn modelId="{3F47B52A-7F94-4C7B-82C5-4BF68772E9EC}" srcId="{A87ED9AE-AD2E-4379-8FD0-76D401EC7209}" destId="{9A344217-0855-466F-BCB9-4A146D798899}" srcOrd="7" destOrd="0" parTransId="{F4134CC4-35BC-4D76-89F2-ABF8D120D549}" sibTransId="{CEA8F1D8-379C-4974-B2E1-21B6B1C05F9A}"/>
    <dgm:cxn modelId="{BE908E36-1CFD-4905-8136-2E40A53B3A6F}" type="presOf" srcId="{4C87074A-CAA0-462F-93B9-B431C17C228C}" destId="{81EC6FD1-0FA0-48CF-B1F1-4BBD4F637210}" srcOrd="0" destOrd="0" presId="urn:microsoft.com/office/officeart/2008/layout/LinedList"/>
    <dgm:cxn modelId="{3C77505B-190C-4FCA-90C3-05918AB02F58}" srcId="{A87ED9AE-AD2E-4379-8FD0-76D401EC7209}" destId="{792BC28F-679A-4D84-996B-E53327E575A6}" srcOrd="6" destOrd="0" parTransId="{956E99AB-A739-4EAD-8209-8A812C89C1D3}" sibTransId="{F66DED39-96C3-48B6-926F-C32754B7A7A2}"/>
    <dgm:cxn modelId="{F9A60E47-4508-40A1-A4D5-B3A9CCD61277}" type="presOf" srcId="{2FA036A3-A365-4210-A389-81ECE7C04B00}" destId="{335BAF2B-621F-43E6-A188-9F32842A3337}" srcOrd="0" destOrd="0" presId="urn:microsoft.com/office/officeart/2008/layout/LinedList"/>
    <dgm:cxn modelId="{F55C756D-C1DE-4F17-9683-84B9CB978A21}" srcId="{A87ED9AE-AD2E-4379-8FD0-76D401EC7209}" destId="{5D520C79-228A-4099-AF90-F241D5B71AA1}" srcOrd="3" destOrd="0" parTransId="{03730F9E-3109-49DB-9580-048061022A89}" sibTransId="{C8CB41FD-3099-4E19-BEB2-5750F1F4322C}"/>
    <dgm:cxn modelId="{16A0DC50-5550-49B6-8AE4-58F716F470AC}" type="presOf" srcId="{A87ED9AE-AD2E-4379-8FD0-76D401EC7209}" destId="{FDA0E771-2A61-4EF7-9ABF-F63A151CAC6B}" srcOrd="0" destOrd="0" presId="urn:microsoft.com/office/officeart/2008/layout/LinedList"/>
    <dgm:cxn modelId="{AFBCD459-47AB-4326-89BD-EEBCD883192E}" srcId="{A87ED9AE-AD2E-4379-8FD0-76D401EC7209}" destId="{4C87074A-CAA0-462F-93B9-B431C17C228C}" srcOrd="5" destOrd="0" parTransId="{A6D85C9A-7326-48CE-880A-88A8CBF2BCD6}" sibTransId="{4710D48B-7007-421B-B98B-9993451E533E}"/>
    <dgm:cxn modelId="{DBCEA37B-F344-43AE-A65D-B6FFE8E6308D}" type="presOf" srcId="{5D520C79-228A-4099-AF90-F241D5B71AA1}" destId="{6B262F4B-565E-4E5C-BDA0-B78604B5A64B}" srcOrd="0" destOrd="0" presId="urn:microsoft.com/office/officeart/2008/layout/LinedList"/>
    <dgm:cxn modelId="{58C2E39A-23BB-47F9-8E4D-3D1F499D48BE}" srcId="{A87ED9AE-AD2E-4379-8FD0-76D401EC7209}" destId="{F5D07FCC-1EC3-49D7-A841-7634BB75BCBD}" srcOrd="2" destOrd="0" parTransId="{1607E03B-927F-4935-8B3F-C925ED3E001D}" sibTransId="{C12AADFA-F7DF-4F28-AA83-D3675CDDC4D3}"/>
    <dgm:cxn modelId="{08569F9D-EC95-4EA0-9326-793D534611A5}" srcId="{A87ED9AE-AD2E-4379-8FD0-76D401EC7209}" destId="{2FA036A3-A365-4210-A389-81ECE7C04B00}" srcOrd="1" destOrd="0" parTransId="{C0F7A0E5-E120-44C4-957B-95A4BB5D0229}" sibTransId="{987B99D9-E91A-4423-A036-86138EA21701}"/>
    <dgm:cxn modelId="{79D5C7D4-F9CA-4FA9-907C-450C6D6D40B4}" srcId="{A87ED9AE-AD2E-4379-8FD0-76D401EC7209}" destId="{2961A8B3-9054-4B0C-908C-A097912F99EA}" srcOrd="0" destOrd="0" parTransId="{03C7B631-31F0-4FF9-94DF-0A6CD41A53BF}" sibTransId="{0B862C3E-4DD0-48D1-97F2-947EAA8D85B0}"/>
    <dgm:cxn modelId="{71F679FA-B209-4808-97C1-51C4D7254DFA}" srcId="{A87ED9AE-AD2E-4379-8FD0-76D401EC7209}" destId="{5BBA22CA-09F8-4488-AA5F-2FA49122B722}" srcOrd="4" destOrd="0" parTransId="{9CED9EA1-93E0-4FFE-806D-8F9203E9A0AE}" sibTransId="{CF34D237-5A1E-41D3-BC38-73D4434E2B1C}"/>
    <dgm:cxn modelId="{D641BB77-AF83-420B-BA06-C22964FE8033}" type="presParOf" srcId="{FDA0E771-2A61-4EF7-9ABF-F63A151CAC6B}" destId="{00060998-4FF9-40D2-A204-93568A10B9DE}" srcOrd="0" destOrd="0" presId="urn:microsoft.com/office/officeart/2008/layout/LinedList"/>
    <dgm:cxn modelId="{D1ACD375-A2E7-4D80-A3DF-4E57742B32DA}" type="presParOf" srcId="{FDA0E771-2A61-4EF7-9ABF-F63A151CAC6B}" destId="{6AD5E80D-0C00-48C2-9843-917C535182AB}" srcOrd="1" destOrd="0" presId="urn:microsoft.com/office/officeart/2008/layout/LinedList"/>
    <dgm:cxn modelId="{3E074264-78FF-4187-9762-EECF7D1CCB56}" type="presParOf" srcId="{6AD5E80D-0C00-48C2-9843-917C535182AB}" destId="{E94D77B0-CE02-440D-A0BD-805B0901C83B}" srcOrd="0" destOrd="0" presId="urn:microsoft.com/office/officeart/2008/layout/LinedList"/>
    <dgm:cxn modelId="{F935FC07-094D-496F-8DC2-F659E9C88931}" type="presParOf" srcId="{6AD5E80D-0C00-48C2-9843-917C535182AB}" destId="{9CE1DA69-3CA0-461A-9065-D1090BAB3B8C}" srcOrd="1" destOrd="0" presId="urn:microsoft.com/office/officeart/2008/layout/LinedList"/>
    <dgm:cxn modelId="{F3C198DE-62D8-4ECE-A205-E525E1A11E23}" type="presParOf" srcId="{FDA0E771-2A61-4EF7-9ABF-F63A151CAC6B}" destId="{D75BD818-31E7-44FF-89DC-E72CC4674A87}" srcOrd="2" destOrd="0" presId="urn:microsoft.com/office/officeart/2008/layout/LinedList"/>
    <dgm:cxn modelId="{E6794930-BBFA-4D3B-A6F5-07B0BAF0ADC1}" type="presParOf" srcId="{FDA0E771-2A61-4EF7-9ABF-F63A151CAC6B}" destId="{02746FDE-7E97-4760-AEDC-88BD3F7EE7C6}" srcOrd="3" destOrd="0" presId="urn:microsoft.com/office/officeart/2008/layout/LinedList"/>
    <dgm:cxn modelId="{8ED1D930-39AA-4AB8-9E54-CD176AE5BAFC}" type="presParOf" srcId="{02746FDE-7E97-4760-AEDC-88BD3F7EE7C6}" destId="{335BAF2B-621F-43E6-A188-9F32842A3337}" srcOrd="0" destOrd="0" presId="urn:microsoft.com/office/officeart/2008/layout/LinedList"/>
    <dgm:cxn modelId="{2FF6DE8F-BDB4-4565-AEB2-B659466079BB}" type="presParOf" srcId="{02746FDE-7E97-4760-AEDC-88BD3F7EE7C6}" destId="{3ABC9AE4-DCA8-42B3-900C-A788174C870C}" srcOrd="1" destOrd="0" presId="urn:microsoft.com/office/officeart/2008/layout/LinedList"/>
    <dgm:cxn modelId="{68B9F317-F8D2-48EC-AACA-22BC3B28453A}" type="presParOf" srcId="{FDA0E771-2A61-4EF7-9ABF-F63A151CAC6B}" destId="{2923FE1F-743A-4AA7-9C86-1377C652CF69}" srcOrd="4" destOrd="0" presId="urn:microsoft.com/office/officeart/2008/layout/LinedList"/>
    <dgm:cxn modelId="{7A6502F8-29FE-45CE-9660-EEEBFDB5F186}" type="presParOf" srcId="{FDA0E771-2A61-4EF7-9ABF-F63A151CAC6B}" destId="{239FE3FC-AF52-4F6F-BFA4-1AA6EF936295}" srcOrd="5" destOrd="0" presId="urn:microsoft.com/office/officeart/2008/layout/LinedList"/>
    <dgm:cxn modelId="{FC81A868-EE32-4599-93A1-E0C6F339E704}" type="presParOf" srcId="{239FE3FC-AF52-4F6F-BFA4-1AA6EF936295}" destId="{00C5C787-8ADA-4A42-8DD4-B57B3020ACD7}" srcOrd="0" destOrd="0" presId="urn:microsoft.com/office/officeart/2008/layout/LinedList"/>
    <dgm:cxn modelId="{37CC622D-1EB8-4CD2-8C32-CB5E287A6591}" type="presParOf" srcId="{239FE3FC-AF52-4F6F-BFA4-1AA6EF936295}" destId="{5C1A7793-5274-4B78-BE8E-2D8061985348}" srcOrd="1" destOrd="0" presId="urn:microsoft.com/office/officeart/2008/layout/LinedList"/>
    <dgm:cxn modelId="{90DC2C86-B525-410D-918C-55257BAC2013}" type="presParOf" srcId="{FDA0E771-2A61-4EF7-9ABF-F63A151CAC6B}" destId="{6AB73F1F-4479-4E05-A0E3-4BD6CDD6146A}" srcOrd="6" destOrd="0" presId="urn:microsoft.com/office/officeart/2008/layout/LinedList"/>
    <dgm:cxn modelId="{74967D2A-7E06-464B-A14D-5C7CAA830BF4}" type="presParOf" srcId="{FDA0E771-2A61-4EF7-9ABF-F63A151CAC6B}" destId="{CF755115-069F-45A0-BDD9-CAF3FCD6B895}" srcOrd="7" destOrd="0" presId="urn:microsoft.com/office/officeart/2008/layout/LinedList"/>
    <dgm:cxn modelId="{F92D4476-C67A-4C43-A055-91CD696759E9}" type="presParOf" srcId="{CF755115-069F-45A0-BDD9-CAF3FCD6B895}" destId="{6B262F4B-565E-4E5C-BDA0-B78604B5A64B}" srcOrd="0" destOrd="0" presId="urn:microsoft.com/office/officeart/2008/layout/LinedList"/>
    <dgm:cxn modelId="{1F61B5D6-D221-4993-B58F-E415DE918BF5}" type="presParOf" srcId="{CF755115-069F-45A0-BDD9-CAF3FCD6B895}" destId="{182F0CB7-EC4A-4D54-A635-276490A43808}" srcOrd="1" destOrd="0" presId="urn:microsoft.com/office/officeart/2008/layout/LinedList"/>
    <dgm:cxn modelId="{B9E4EA01-84D3-46EB-8806-9BD6FC0E7BC3}" type="presParOf" srcId="{FDA0E771-2A61-4EF7-9ABF-F63A151CAC6B}" destId="{5849E2C8-0FBD-48A1-90A8-03074D18249B}" srcOrd="8" destOrd="0" presId="urn:microsoft.com/office/officeart/2008/layout/LinedList"/>
    <dgm:cxn modelId="{DABFB5CB-528B-46AB-9D58-F0314DC5B09F}" type="presParOf" srcId="{FDA0E771-2A61-4EF7-9ABF-F63A151CAC6B}" destId="{4D5CA4C4-B788-46B8-B749-1328A951BD09}" srcOrd="9" destOrd="0" presId="urn:microsoft.com/office/officeart/2008/layout/LinedList"/>
    <dgm:cxn modelId="{6449221A-3A52-4E11-A805-EA9FF02689D0}" type="presParOf" srcId="{4D5CA4C4-B788-46B8-B749-1328A951BD09}" destId="{2715B202-1C09-42CE-98FE-73695DBE39B1}" srcOrd="0" destOrd="0" presId="urn:microsoft.com/office/officeart/2008/layout/LinedList"/>
    <dgm:cxn modelId="{0D050C8C-5BBC-4C23-916C-A6296D1A80BA}" type="presParOf" srcId="{4D5CA4C4-B788-46B8-B749-1328A951BD09}" destId="{AFD9E518-291D-40BB-B9EA-ABF991F1BC09}" srcOrd="1" destOrd="0" presId="urn:microsoft.com/office/officeart/2008/layout/LinedList"/>
    <dgm:cxn modelId="{AC6789D4-1C4A-4D03-AC9F-D6B365B9B6AD}" type="presParOf" srcId="{FDA0E771-2A61-4EF7-9ABF-F63A151CAC6B}" destId="{2C1F749E-A955-4AAB-BC90-90014196BAD3}" srcOrd="10" destOrd="0" presId="urn:microsoft.com/office/officeart/2008/layout/LinedList"/>
    <dgm:cxn modelId="{3C9FD045-AAFB-4C32-A630-6B335FBE0F53}" type="presParOf" srcId="{FDA0E771-2A61-4EF7-9ABF-F63A151CAC6B}" destId="{39C5FD63-F00A-40B9-8285-36D1DD472E7C}" srcOrd="11" destOrd="0" presId="urn:microsoft.com/office/officeart/2008/layout/LinedList"/>
    <dgm:cxn modelId="{E896F9CA-2EC4-423B-B7E7-02AC6CDEB849}" type="presParOf" srcId="{39C5FD63-F00A-40B9-8285-36D1DD472E7C}" destId="{81EC6FD1-0FA0-48CF-B1F1-4BBD4F637210}" srcOrd="0" destOrd="0" presId="urn:microsoft.com/office/officeart/2008/layout/LinedList"/>
    <dgm:cxn modelId="{B5674B0C-4DD4-447D-8EEB-4AA7C27FC72D}" type="presParOf" srcId="{39C5FD63-F00A-40B9-8285-36D1DD472E7C}" destId="{6E0ABEB0-BCBD-460C-A239-AC8857C04C2D}" srcOrd="1" destOrd="0" presId="urn:microsoft.com/office/officeart/2008/layout/LinedList"/>
    <dgm:cxn modelId="{5D16E3FD-E12F-4C55-ACD9-25683F8DEFD5}" type="presParOf" srcId="{FDA0E771-2A61-4EF7-9ABF-F63A151CAC6B}" destId="{244F6F02-05DD-4EFB-B3AF-4E9C3D1892B2}" srcOrd="12" destOrd="0" presId="urn:microsoft.com/office/officeart/2008/layout/LinedList"/>
    <dgm:cxn modelId="{B21EC88F-13AF-49DA-A031-895B7716201D}" type="presParOf" srcId="{FDA0E771-2A61-4EF7-9ABF-F63A151CAC6B}" destId="{430FFDC5-B5AC-4773-88F3-E905466FD6E9}" srcOrd="13" destOrd="0" presId="urn:microsoft.com/office/officeart/2008/layout/LinedList"/>
    <dgm:cxn modelId="{C07969AC-4EED-4624-86B2-260F1696C9D9}" type="presParOf" srcId="{430FFDC5-B5AC-4773-88F3-E905466FD6E9}" destId="{8C3BEDD3-2F07-4E0A-B8D1-E51F07F264BC}" srcOrd="0" destOrd="0" presId="urn:microsoft.com/office/officeart/2008/layout/LinedList"/>
    <dgm:cxn modelId="{6C4F8D54-0ADF-4398-BE11-D113D5EB3653}" type="presParOf" srcId="{430FFDC5-B5AC-4773-88F3-E905466FD6E9}" destId="{C84BFF2E-D34C-41F8-BDF4-6DDCD041D622}" srcOrd="1" destOrd="0" presId="urn:microsoft.com/office/officeart/2008/layout/LinedList"/>
    <dgm:cxn modelId="{ED1958F9-C27A-469A-92B3-4C972BE7510B}" type="presParOf" srcId="{FDA0E771-2A61-4EF7-9ABF-F63A151CAC6B}" destId="{CD0FA66D-5497-4D26-BE54-CD5DB0950CC4}" srcOrd="14" destOrd="0" presId="urn:microsoft.com/office/officeart/2008/layout/LinedList"/>
    <dgm:cxn modelId="{B39C4756-FB0F-4285-AB6F-9C433F066E63}" type="presParOf" srcId="{FDA0E771-2A61-4EF7-9ABF-F63A151CAC6B}" destId="{5B38A9FD-665C-4C42-8801-58089BCADD6B}" srcOrd="15" destOrd="0" presId="urn:microsoft.com/office/officeart/2008/layout/LinedList"/>
    <dgm:cxn modelId="{91DE9C0F-EFC3-4CF0-9C4D-C6DD746981D1}" type="presParOf" srcId="{5B38A9FD-665C-4C42-8801-58089BCADD6B}" destId="{84022D63-061B-4F04-AF11-01E97608F9D9}" srcOrd="0" destOrd="0" presId="urn:microsoft.com/office/officeart/2008/layout/LinedList"/>
    <dgm:cxn modelId="{766B613C-3D2F-41D5-A325-EC33D87B1027}" type="presParOf" srcId="{5B38A9FD-665C-4C42-8801-58089BCADD6B}" destId="{7207C179-7B5D-4F12-8FD7-241B486A7694}" srcOrd="1" destOrd="0" presId="urn:microsoft.com/office/officeart/2008/layout/LinedList"/>
  </dgm:cxnLst>
  <dgm:bg/>
  <dgm:whole>
    <a:ln>
      <a:solidFill>
        <a:srgbClr val="92D05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5AD189F-D7DC-4AFC-846E-781CDAAD7B6F}" type="doc">
      <dgm:prSet loTypeId="urn:microsoft.com/office/officeart/2005/8/layout/radial3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IN"/>
        </a:p>
      </dgm:t>
    </dgm:pt>
    <dgm:pt modelId="{5948447A-0D5D-486B-80EE-94470D086519}">
      <dgm:prSet phldrT="[Text]"/>
      <dgm:spPr/>
      <dgm:t>
        <a:bodyPr/>
        <a:lstStyle/>
        <a:p>
          <a:r>
            <a:rPr lang="en-IN" dirty="0"/>
            <a:t>Towards</a:t>
          </a:r>
        </a:p>
      </dgm:t>
    </dgm:pt>
    <dgm:pt modelId="{D3F102A1-DD71-4CD4-A5F1-F94E02521EBA}" type="parTrans" cxnId="{472CC2FA-E56E-490E-89B2-3CE908893BAB}">
      <dgm:prSet/>
      <dgm:spPr/>
      <dgm:t>
        <a:bodyPr/>
        <a:lstStyle/>
        <a:p>
          <a:endParaRPr lang="en-IN"/>
        </a:p>
      </dgm:t>
    </dgm:pt>
    <dgm:pt modelId="{F8F08291-1B74-4402-A419-B2D15C9E4380}" type="sibTrans" cxnId="{472CC2FA-E56E-490E-89B2-3CE908893BAB}">
      <dgm:prSet/>
      <dgm:spPr/>
      <dgm:t>
        <a:bodyPr/>
        <a:lstStyle/>
        <a:p>
          <a:endParaRPr lang="en-IN"/>
        </a:p>
      </dgm:t>
    </dgm:pt>
    <dgm:pt modelId="{3A6AE739-E000-4F88-BA49-5EA3A090F655}">
      <dgm:prSet phldrT="[Text]"/>
      <dgm:spPr/>
      <dgm:t>
        <a:bodyPr/>
        <a:lstStyle/>
        <a:p>
          <a:r>
            <a:rPr lang="en-IN" dirty="0"/>
            <a:t>Employees</a:t>
          </a:r>
        </a:p>
      </dgm:t>
    </dgm:pt>
    <dgm:pt modelId="{54CD6018-A842-44E6-AFF1-623C6D2E1A0F}" type="parTrans" cxnId="{3ECE91D3-61A5-4E6B-8189-4E38B6FB9B33}">
      <dgm:prSet/>
      <dgm:spPr/>
      <dgm:t>
        <a:bodyPr/>
        <a:lstStyle/>
        <a:p>
          <a:endParaRPr lang="en-IN"/>
        </a:p>
      </dgm:t>
    </dgm:pt>
    <dgm:pt modelId="{BD20DD97-94AD-45D3-BF02-0B82409B9DF6}" type="sibTrans" cxnId="{3ECE91D3-61A5-4E6B-8189-4E38B6FB9B33}">
      <dgm:prSet/>
      <dgm:spPr/>
      <dgm:t>
        <a:bodyPr/>
        <a:lstStyle/>
        <a:p>
          <a:endParaRPr lang="en-IN"/>
        </a:p>
      </dgm:t>
    </dgm:pt>
    <dgm:pt modelId="{150AE100-87AF-4A8F-A0BE-55F29F71F5BB}">
      <dgm:prSet phldrT="[Text]"/>
      <dgm:spPr/>
      <dgm:t>
        <a:bodyPr/>
        <a:lstStyle/>
        <a:p>
          <a:r>
            <a:rPr lang="en-IN" dirty="0"/>
            <a:t>Customers</a:t>
          </a:r>
        </a:p>
      </dgm:t>
    </dgm:pt>
    <dgm:pt modelId="{CF6AE752-499C-4A8E-9CB0-58C69869A719}" type="parTrans" cxnId="{754A6EC0-2DD9-4C8A-89E1-DC10CEA87A50}">
      <dgm:prSet/>
      <dgm:spPr/>
      <dgm:t>
        <a:bodyPr/>
        <a:lstStyle/>
        <a:p>
          <a:endParaRPr lang="en-IN"/>
        </a:p>
      </dgm:t>
    </dgm:pt>
    <dgm:pt modelId="{02AF6B7F-6B29-4A77-8227-B7404282825A}" type="sibTrans" cxnId="{754A6EC0-2DD9-4C8A-89E1-DC10CEA87A50}">
      <dgm:prSet/>
      <dgm:spPr/>
      <dgm:t>
        <a:bodyPr/>
        <a:lstStyle/>
        <a:p>
          <a:endParaRPr lang="en-IN"/>
        </a:p>
      </dgm:t>
    </dgm:pt>
    <dgm:pt modelId="{91487780-A144-49D8-B6AB-F98AD893B839}">
      <dgm:prSet phldrT="[Text]"/>
      <dgm:spPr/>
      <dgm:t>
        <a:bodyPr/>
        <a:lstStyle/>
        <a:p>
          <a:r>
            <a:rPr lang="en-IN" dirty="0"/>
            <a:t>Shareholders</a:t>
          </a:r>
        </a:p>
      </dgm:t>
    </dgm:pt>
    <dgm:pt modelId="{F3D791E6-1183-4A5A-9E88-6DD7D7616228}" type="parTrans" cxnId="{FED09B9C-255A-4D59-9E9B-9558D3137455}">
      <dgm:prSet/>
      <dgm:spPr/>
      <dgm:t>
        <a:bodyPr/>
        <a:lstStyle/>
        <a:p>
          <a:endParaRPr lang="en-IN"/>
        </a:p>
      </dgm:t>
    </dgm:pt>
    <dgm:pt modelId="{8E540101-4AF3-4E6C-8983-E98F34431751}" type="sibTrans" cxnId="{FED09B9C-255A-4D59-9E9B-9558D3137455}">
      <dgm:prSet/>
      <dgm:spPr/>
      <dgm:t>
        <a:bodyPr/>
        <a:lstStyle/>
        <a:p>
          <a:endParaRPr lang="en-IN"/>
        </a:p>
      </dgm:t>
    </dgm:pt>
    <dgm:pt modelId="{EA98D57A-70B1-48DC-BD67-2008E44D86F8}">
      <dgm:prSet phldrT="[Text]"/>
      <dgm:spPr/>
      <dgm:t>
        <a:bodyPr/>
        <a:lstStyle/>
        <a:p>
          <a:r>
            <a:rPr lang="en-IN" dirty="0"/>
            <a:t>Government</a:t>
          </a:r>
        </a:p>
      </dgm:t>
    </dgm:pt>
    <dgm:pt modelId="{1D1040D0-AFCF-4858-BE06-85A6EACF51AC}" type="parTrans" cxnId="{65E987D2-A850-4A2A-9096-4EC01EC72ADF}">
      <dgm:prSet/>
      <dgm:spPr/>
      <dgm:t>
        <a:bodyPr/>
        <a:lstStyle/>
        <a:p>
          <a:endParaRPr lang="en-IN"/>
        </a:p>
      </dgm:t>
    </dgm:pt>
    <dgm:pt modelId="{17F2A8D4-C67F-4D7E-9C18-95EE53BAB089}" type="sibTrans" cxnId="{65E987D2-A850-4A2A-9096-4EC01EC72ADF}">
      <dgm:prSet/>
      <dgm:spPr/>
      <dgm:t>
        <a:bodyPr/>
        <a:lstStyle/>
        <a:p>
          <a:endParaRPr lang="en-IN"/>
        </a:p>
      </dgm:t>
    </dgm:pt>
    <dgm:pt modelId="{519D00AA-0FF0-45B7-AF63-1A4CCF4BB3F5}">
      <dgm:prSet phldrT="[Text]"/>
      <dgm:spPr/>
      <dgm:t>
        <a:bodyPr/>
        <a:lstStyle/>
        <a:p>
          <a:r>
            <a:rPr lang="en-IN" dirty="0"/>
            <a:t>Suppliers</a:t>
          </a:r>
        </a:p>
      </dgm:t>
    </dgm:pt>
    <dgm:pt modelId="{8007B4A7-8A05-457E-AC75-8F23ADF4502B}" type="parTrans" cxnId="{16394517-574F-40F3-8104-5F6F0A7269C0}">
      <dgm:prSet/>
      <dgm:spPr/>
      <dgm:t>
        <a:bodyPr/>
        <a:lstStyle/>
        <a:p>
          <a:endParaRPr lang="en-IN"/>
        </a:p>
      </dgm:t>
    </dgm:pt>
    <dgm:pt modelId="{753803B6-8259-4A23-B1AC-882401A57D39}" type="sibTrans" cxnId="{16394517-574F-40F3-8104-5F6F0A7269C0}">
      <dgm:prSet/>
      <dgm:spPr/>
      <dgm:t>
        <a:bodyPr/>
        <a:lstStyle/>
        <a:p>
          <a:endParaRPr lang="en-IN"/>
        </a:p>
      </dgm:t>
    </dgm:pt>
    <dgm:pt modelId="{9AB08DB1-ABD7-4DC9-A726-FE2FA9C74006}">
      <dgm:prSet phldrT="[Text]"/>
      <dgm:spPr/>
      <dgm:t>
        <a:bodyPr/>
        <a:lstStyle/>
        <a:p>
          <a:r>
            <a:rPr lang="en-IN" dirty="0"/>
            <a:t>Dealers</a:t>
          </a:r>
        </a:p>
      </dgm:t>
    </dgm:pt>
    <dgm:pt modelId="{D5EAA966-826E-4D37-8373-F77B811AE0F8}" type="parTrans" cxnId="{C8B204D2-D075-4B53-A4F4-D104474A1B21}">
      <dgm:prSet/>
      <dgm:spPr/>
      <dgm:t>
        <a:bodyPr/>
        <a:lstStyle/>
        <a:p>
          <a:endParaRPr lang="en-IN"/>
        </a:p>
      </dgm:t>
    </dgm:pt>
    <dgm:pt modelId="{ACF40299-D924-453F-95C4-62707E215522}" type="sibTrans" cxnId="{C8B204D2-D075-4B53-A4F4-D104474A1B21}">
      <dgm:prSet/>
      <dgm:spPr/>
      <dgm:t>
        <a:bodyPr/>
        <a:lstStyle/>
        <a:p>
          <a:endParaRPr lang="en-IN"/>
        </a:p>
      </dgm:t>
    </dgm:pt>
    <dgm:pt modelId="{FE2B8333-57CC-4FE9-9363-BEC111E6C0CC}">
      <dgm:prSet phldrT="[Text]"/>
      <dgm:spPr/>
      <dgm:t>
        <a:bodyPr/>
        <a:lstStyle/>
        <a:p>
          <a:r>
            <a:rPr lang="en-IN" dirty="0"/>
            <a:t>Media </a:t>
          </a:r>
        </a:p>
      </dgm:t>
    </dgm:pt>
    <dgm:pt modelId="{9DE6EC27-E393-42CF-9602-4F81624322E5}" type="parTrans" cxnId="{CAB6EEFB-2515-4294-A0BD-D3B301F64590}">
      <dgm:prSet/>
      <dgm:spPr/>
      <dgm:t>
        <a:bodyPr/>
        <a:lstStyle/>
        <a:p>
          <a:endParaRPr lang="en-IN"/>
        </a:p>
      </dgm:t>
    </dgm:pt>
    <dgm:pt modelId="{F155D565-C55F-426B-9EA3-D25D7703C569}" type="sibTrans" cxnId="{CAB6EEFB-2515-4294-A0BD-D3B301F64590}">
      <dgm:prSet/>
      <dgm:spPr/>
      <dgm:t>
        <a:bodyPr/>
        <a:lstStyle/>
        <a:p>
          <a:endParaRPr lang="en-IN"/>
        </a:p>
      </dgm:t>
    </dgm:pt>
    <dgm:pt modelId="{5AA4E2E1-38DC-4296-9F83-E16536F6D250}">
      <dgm:prSet phldrT="[Text]"/>
      <dgm:spPr/>
      <dgm:t>
        <a:bodyPr/>
        <a:lstStyle/>
        <a:p>
          <a:r>
            <a:rPr lang="en-IN" dirty="0"/>
            <a:t>Competitors</a:t>
          </a:r>
        </a:p>
      </dgm:t>
    </dgm:pt>
    <dgm:pt modelId="{3EF302FA-6663-49FF-BB8B-06F176F7A0AC}" type="parTrans" cxnId="{E1EC57A6-C8E2-486E-B89C-0A3D8ADDE687}">
      <dgm:prSet/>
      <dgm:spPr/>
      <dgm:t>
        <a:bodyPr/>
        <a:lstStyle/>
        <a:p>
          <a:endParaRPr lang="en-IN"/>
        </a:p>
      </dgm:t>
    </dgm:pt>
    <dgm:pt modelId="{F467995B-9E1F-4678-A423-D99EF2147BBB}" type="sibTrans" cxnId="{E1EC57A6-C8E2-486E-B89C-0A3D8ADDE687}">
      <dgm:prSet/>
      <dgm:spPr/>
      <dgm:t>
        <a:bodyPr/>
        <a:lstStyle/>
        <a:p>
          <a:endParaRPr lang="en-IN"/>
        </a:p>
      </dgm:t>
    </dgm:pt>
    <dgm:pt modelId="{BBCD3C44-A2CA-44E6-A25A-3F9D7802EE79}" type="pres">
      <dgm:prSet presAssocID="{65AD189F-D7DC-4AFC-846E-781CDAAD7B6F}" presName="composite" presStyleCnt="0">
        <dgm:presLayoutVars>
          <dgm:chMax val="1"/>
          <dgm:dir/>
          <dgm:resizeHandles val="exact"/>
        </dgm:presLayoutVars>
      </dgm:prSet>
      <dgm:spPr/>
    </dgm:pt>
    <dgm:pt modelId="{19B4B2AC-133B-407F-96ED-ED23030312E7}" type="pres">
      <dgm:prSet presAssocID="{65AD189F-D7DC-4AFC-846E-781CDAAD7B6F}" presName="radial" presStyleCnt="0">
        <dgm:presLayoutVars>
          <dgm:animLvl val="ctr"/>
        </dgm:presLayoutVars>
      </dgm:prSet>
      <dgm:spPr/>
    </dgm:pt>
    <dgm:pt modelId="{D36B940B-2E87-4CE2-B161-1CBC07997B43}" type="pres">
      <dgm:prSet presAssocID="{5948447A-0D5D-486B-80EE-94470D086519}" presName="centerShape" presStyleLbl="vennNode1" presStyleIdx="0" presStyleCnt="9"/>
      <dgm:spPr/>
    </dgm:pt>
    <dgm:pt modelId="{579AC6B8-1960-46FA-AAEC-FA3847E0B2F4}" type="pres">
      <dgm:prSet presAssocID="{3A6AE739-E000-4F88-BA49-5EA3A090F655}" presName="node" presStyleLbl="vennNode1" presStyleIdx="1" presStyleCnt="9">
        <dgm:presLayoutVars>
          <dgm:bulletEnabled val="1"/>
        </dgm:presLayoutVars>
      </dgm:prSet>
      <dgm:spPr/>
    </dgm:pt>
    <dgm:pt modelId="{546CCC8A-CD55-41B5-8074-067B53BC4BBF}" type="pres">
      <dgm:prSet presAssocID="{150AE100-87AF-4A8F-A0BE-55F29F71F5BB}" presName="node" presStyleLbl="vennNode1" presStyleIdx="2" presStyleCnt="9">
        <dgm:presLayoutVars>
          <dgm:bulletEnabled val="1"/>
        </dgm:presLayoutVars>
      </dgm:prSet>
      <dgm:spPr/>
    </dgm:pt>
    <dgm:pt modelId="{AC67102C-7526-4586-845F-E4FC5B0FCE0B}" type="pres">
      <dgm:prSet presAssocID="{91487780-A144-49D8-B6AB-F98AD893B839}" presName="node" presStyleLbl="vennNode1" presStyleIdx="3" presStyleCnt="9">
        <dgm:presLayoutVars>
          <dgm:bulletEnabled val="1"/>
        </dgm:presLayoutVars>
      </dgm:prSet>
      <dgm:spPr/>
    </dgm:pt>
    <dgm:pt modelId="{DF826328-9246-4E2C-8B7A-CDC4A97FA11B}" type="pres">
      <dgm:prSet presAssocID="{EA98D57A-70B1-48DC-BD67-2008E44D86F8}" presName="node" presStyleLbl="vennNode1" presStyleIdx="4" presStyleCnt="9">
        <dgm:presLayoutVars>
          <dgm:bulletEnabled val="1"/>
        </dgm:presLayoutVars>
      </dgm:prSet>
      <dgm:spPr/>
    </dgm:pt>
    <dgm:pt modelId="{C9C8D618-4D09-47DB-A47B-694FF31B160B}" type="pres">
      <dgm:prSet presAssocID="{519D00AA-0FF0-45B7-AF63-1A4CCF4BB3F5}" presName="node" presStyleLbl="vennNode1" presStyleIdx="5" presStyleCnt="9">
        <dgm:presLayoutVars>
          <dgm:bulletEnabled val="1"/>
        </dgm:presLayoutVars>
      </dgm:prSet>
      <dgm:spPr/>
    </dgm:pt>
    <dgm:pt modelId="{2371944B-FE45-47E4-9EA9-7963BBF70B4A}" type="pres">
      <dgm:prSet presAssocID="{9AB08DB1-ABD7-4DC9-A726-FE2FA9C74006}" presName="node" presStyleLbl="vennNode1" presStyleIdx="6" presStyleCnt="9">
        <dgm:presLayoutVars>
          <dgm:bulletEnabled val="1"/>
        </dgm:presLayoutVars>
      </dgm:prSet>
      <dgm:spPr/>
    </dgm:pt>
    <dgm:pt modelId="{D3B77DE0-CE82-478B-BD7E-577AB8761839}" type="pres">
      <dgm:prSet presAssocID="{FE2B8333-57CC-4FE9-9363-BEC111E6C0CC}" presName="node" presStyleLbl="vennNode1" presStyleIdx="7" presStyleCnt="9">
        <dgm:presLayoutVars>
          <dgm:bulletEnabled val="1"/>
        </dgm:presLayoutVars>
      </dgm:prSet>
      <dgm:spPr/>
    </dgm:pt>
    <dgm:pt modelId="{F78B7FCC-04EC-459F-8C28-58177CA10508}" type="pres">
      <dgm:prSet presAssocID="{5AA4E2E1-38DC-4296-9F83-E16536F6D250}" presName="node" presStyleLbl="vennNode1" presStyleIdx="8" presStyleCnt="9">
        <dgm:presLayoutVars>
          <dgm:bulletEnabled val="1"/>
        </dgm:presLayoutVars>
      </dgm:prSet>
      <dgm:spPr/>
    </dgm:pt>
  </dgm:ptLst>
  <dgm:cxnLst>
    <dgm:cxn modelId="{71EDCB0E-65F2-4B88-984B-C7AA9248A632}" type="presOf" srcId="{150AE100-87AF-4A8F-A0BE-55F29F71F5BB}" destId="{546CCC8A-CD55-41B5-8074-067B53BC4BBF}" srcOrd="0" destOrd="0" presId="urn:microsoft.com/office/officeart/2005/8/layout/radial3"/>
    <dgm:cxn modelId="{CAFD5113-1CE6-4CCB-BC65-CDDB0EA869CD}" type="presOf" srcId="{91487780-A144-49D8-B6AB-F98AD893B839}" destId="{AC67102C-7526-4586-845F-E4FC5B0FCE0B}" srcOrd="0" destOrd="0" presId="urn:microsoft.com/office/officeart/2005/8/layout/radial3"/>
    <dgm:cxn modelId="{16394517-574F-40F3-8104-5F6F0A7269C0}" srcId="{5948447A-0D5D-486B-80EE-94470D086519}" destId="{519D00AA-0FF0-45B7-AF63-1A4CCF4BB3F5}" srcOrd="4" destOrd="0" parTransId="{8007B4A7-8A05-457E-AC75-8F23ADF4502B}" sibTransId="{753803B6-8259-4A23-B1AC-882401A57D39}"/>
    <dgm:cxn modelId="{9D159518-0118-485C-AC1C-A8143F33D7D4}" type="presOf" srcId="{65AD189F-D7DC-4AFC-846E-781CDAAD7B6F}" destId="{BBCD3C44-A2CA-44E6-A25A-3F9D7802EE79}" srcOrd="0" destOrd="0" presId="urn:microsoft.com/office/officeart/2005/8/layout/radial3"/>
    <dgm:cxn modelId="{51295F1E-D677-4C2B-94B2-71C7F60D78C3}" type="presOf" srcId="{FE2B8333-57CC-4FE9-9363-BEC111E6C0CC}" destId="{D3B77DE0-CE82-478B-BD7E-577AB8761839}" srcOrd="0" destOrd="0" presId="urn:microsoft.com/office/officeart/2005/8/layout/radial3"/>
    <dgm:cxn modelId="{4A1C4356-4746-4C04-8808-71A5DF401A86}" type="presOf" srcId="{5AA4E2E1-38DC-4296-9F83-E16536F6D250}" destId="{F78B7FCC-04EC-459F-8C28-58177CA10508}" srcOrd="0" destOrd="0" presId="urn:microsoft.com/office/officeart/2005/8/layout/radial3"/>
    <dgm:cxn modelId="{D1E0918F-2947-4A0E-B2AD-12E97FA61556}" type="presOf" srcId="{3A6AE739-E000-4F88-BA49-5EA3A090F655}" destId="{579AC6B8-1960-46FA-AAEC-FA3847E0B2F4}" srcOrd="0" destOrd="0" presId="urn:microsoft.com/office/officeart/2005/8/layout/radial3"/>
    <dgm:cxn modelId="{8925C28F-C479-4C52-A99A-D36833C019A2}" type="presOf" srcId="{5948447A-0D5D-486B-80EE-94470D086519}" destId="{D36B940B-2E87-4CE2-B161-1CBC07997B43}" srcOrd="0" destOrd="0" presId="urn:microsoft.com/office/officeart/2005/8/layout/radial3"/>
    <dgm:cxn modelId="{FED09B9C-255A-4D59-9E9B-9558D3137455}" srcId="{5948447A-0D5D-486B-80EE-94470D086519}" destId="{91487780-A144-49D8-B6AB-F98AD893B839}" srcOrd="2" destOrd="0" parTransId="{F3D791E6-1183-4A5A-9E88-6DD7D7616228}" sibTransId="{8E540101-4AF3-4E6C-8983-E98F34431751}"/>
    <dgm:cxn modelId="{E1EC57A6-C8E2-486E-B89C-0A3D8ADDE687}" srcId="{5948447A-0D5D-486B-80EE-94470D086519}" destId="{5AA4E2E1-38DC-4296-9F83-E16536F6D250}" srcOrd="7" destOrd="0" parTransId="{3EF302FA-6663-49FF-BB8B-06F176F7A0AC}" sibTransId="{F467995B-9E1F-4678-A423-D99EF2147BBB}"/>
    <dgm:cxn modelId="{99B686BD-4E33-4DB3-9646-4096E6CD115A}" type="presOf" srcId="{519D00AA-0FF0-45B7-AF63-1A4CCF4BB3F5}" destId="{C9C8D618-4D09-47DB-A47B-694FF31B160B}" srcOrd="0" destOrd="0" presId="urn:microsoft.com/office/officeart/2005/8/layout/radial3"/>
    <dgm:cxn modelId="{754A6EC0-2DD9-4C8A-89E1-DC10CEA87A50}" srcId="{5948447A-0D5D-486B-80EE-94470D086519}" destId="{150AE100-87AF-4A8F-A0BE-55F29F71F5BB}" srcOrd="1" destOrd="0" parTransId="{CF6AE752-499C-4A8E-9CB0-58C69869A719}" sibTransId="{02AF6B7F-6B29-4A77-8227-B7404282825A}"/>
    <dgm:cxn modelId="{C8B204D2-D075-4B53-A4F4-D104474A1B21}" srcId="{5948447A-0D5D-486B-80EE-94470D086519}" destId="{9AB08DB1-ABD7-4DC9-A726-FE2FA9C74006}" srcOrd="5" destOrd="0" parTransId="{D5EAA966-826E-4D37-8373-F77B811AE0F8}" sibTransId="{ACF40299-D924-453F-95C4-62707E215522}"/>
    <dgm:cxn modelId="{65E987D2-A850-4A2A-9096-4EC01EC72ADF}" srcId="{5948447A-0D5D-486B-80EE-94470D086519}" destId="{EA98D57A-70B1-48DC-BD67-2008E44D86F8}" srcOrd="3" destOrd="0" parTransId="{1D1040D0-AFCF-4858-BE06-85A6EACF51AC}" sibTransId="{17F2A8D4-C67F-4D7E-9C18-95EE53BAB089}"/>
    <dgm:cxn modelId="{3ECE91D3-61A5-4E6B-8189-4E38B6FB9B33}" srcId="{5948447A-0D5D-486B-80EE-94470D086519}" destId="{3A6AE739-E000-4F88-BA49-5EA3A090F655}" srcOrd="0" destOrd="0" parTransId="{54CD6018-A842-44E6-AFF1-623C6D2E1A0F}" sibTransId="{BD20DD97-94AD-45D3-BF02-0B82409B9DF6}"/>
    <dgm:cxn modelId="{7A5A74F4-052E-4BA5-AAB7-69570313D31B}" type="presOf" srcId="{EA98D57A-70B1-48DC-BD67-2008E44D86F8}" destId="{DF826328-9246-4E2C-8B7A-CDC4A97FA11B}" srcOrd="0" destOrd="0" presId="urn:microsoft.com/office/officeart/2005/8/layout/radial3"/>
    <dgm:cxn modelId="{472CC2FA-E56E-490E-89B2-3CE908893BAB}" srcId="{65AD189F-D7DC-4AFC-846E-781CDAAD7B6F}" destId="{5948447A-0D5D-486B-80EE-94470D086519}" srcOrd="0" destOrd="0" parTransId="{D3F102A1-DD71-4CD4-A5F1-F94E02521EBA}" sibTransId="{F8F08291-1B74-4402-A419-B2D15C9E4380}"/>
    <dgm:cxn modelId="{CAB6EEFB-2515-4294-A0BD-D3B301F64590}" srcId="{5948447A-0D5D-486B-80EE-94470D086519}" destId="{FE2B8333-57CC-4FE9-9363-BEC111E6C0CC}" srcOrd="6" destOrd="0" parTransId="{9DE6EC27-E393-42CF-9602-4F81624322E5}" sibTransId="{F155D565-C55F-426B-9EA3-D25D7703C569}"/>
    <dgm:cxn modelId="{E3F1B4FE-19FA-40CC-9F4D-79137670C984}" type="presOf" srcId="{9AB08DB1-ABD7-4DC9-A726-FE2FA9C74006}" destId="{2371944B-FE45-47E4-9EA9-7963BBF70B4A}" srcOrd="0" destOrd="0" presId="urn:microsoft.com/office/officeart/2005/8/layout/radial3"/>
    <dgm:cxn modelId="{3E48C239-9D04-45E9-9F51-EE463176B4F2}" type="presParOf" srcId="{BBCD3C44-A2CA-44E6-A25A-3F9D7802EE79}" destId="{19B4B2AC-133B-407F-96ED-ED23030312E7}" srcOrd="0" destOrd="0" presId="urn:microsoft.com/office/officeart/2005/8/layout/radial3"/>
    <dgm:cxn modelId="{50713928-2A59-4D5B-AD52-F2051A9FDC41}" type="presParOf" srcId="{19B4B2AC-133B-407F-96ED-ED23030312E7}" destId="{D36B940B-2E87-4CE2-B161-1CBC07997B43}" srcOrd="0" destOrd="0" presId="urn:microsoft.com/office/officeart/2005/8/layout/radial3"/>
    <dgm:cxn modelId="{87BDF067-DF3F-4FF9-BFCA-6CDF245F07EA}" type="presParOf" srcId="{19B4B2AC-133B-407F-96ED-ED23030312E7}" destId="{579AC6B8-1960-46FA-AAEC-FA3847E0B2F4}" srcOrd="1" destOrd="0" presId="urn:microsoft.com/office/officeart/2005/8/layout/radial3"/>
    <dgm:cxn modelId="{40AE7414-E670-40E9-B1BA-7ED8F271B2AF}" type="presParOf" srcId="{19B4B2AC-133B-407F-96ED-ED23030312E7}" destId="{546CCC8A-CD55-41B5-8074-067B53BC4BBF}" srcOrd="2" destOrd="0" presId="urn:microsoft.com/office/officeart/2005/8/layout/radial3"/>
    <dgm:cxn modelId="{952FDDDB-3DAE-46AD-8049-B40335FE4A82}" type="presParOf" srcId="{19B4B2AC-133B-407F-96ED-ED23030312E7}" destId="{AC67102C-7526-4586-845F-E4FC5B0FCE0B}" srcOrd="3" destOrd="0" presId="urn:microsoft.com/office/officeart/2005/8/layout/radial3"/>
    <dgm:cxn modelId="{DD5D3E50-B5BC-46B7-A364-A0B45BD32DAE}" type="presParOf" srcId="{19B4B2AC-133B-407F-96ED-ED23030312E7}" destId="{DF826328-9246-4E2C-8B7A-CDC4A97FA11B}" srcOrd="4" destOrd="0" presId="urn:microsoft.com/office/officeart/2005/8/layout/radial3"/>
    <dgm:cxn modelId="{9D93F6D3-584D-4370-AFD1-1728D1B8E464}" type="presParOf" srcId="{19B4B2AC-133B-407F-96ED-ED23030312E7}" destId="{C9C8D618-4D09-47DB-A47B-694FF31B160B}" srcOrd="5" destOrd="0" presId="urn:microsoft.com/office/officeart/2005/8/layout/radial3"/>
    <dgm:cxn modelId="{4CB7A855-9C41-4DAE-8B4A-E68268117EB4}" type="presParOf" srcId="{19B4B2AC-133B-407F-96ED-ED23030312E7}" destId="{2371944B-FE45-47E4-9EA9-7963BBF70B4A}" srcOrd="6" destOrd="0" presId="urn:microsoft.com/office/officeart/2005/8/layout/radial3"/>
    <dgm:cxn modelId="{966EB50D-A17D-4649-9566-0C12059B9027}" type="presParOf" srcId="{19B4B2AC-133B-407F-96ED-ED23030312E7}" destId="{D3B77DE0-CE82-478B-BD7E-577AB8761839}" srcOrd="7" destOrd="0" presId="urn:microsoft.com/office/officeart/2005/8/layout/radial3"/>
    <dgm:cxn modelId="{62300C48-C583-4B56-909B-D9DFF4511A13}" type="presParOf" srcId="{19B4B2AC-133B-407F-96ED-ED23030312E7}" destId="{F78B7FCC-04EC-459F-8C28-58177CA10508}" srcOrd="8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A7BFDFE-8A7B-48CF-AD50-115130FD9A49}" type="doc">
      <dgm:prSet loTypeId="urn:microsoft.com/office/officeart/2005/8/layout/hierarchy3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IN"/>
        </a:p>
      </dgm:t>
    </dgm:pt>
    <dgm:pt modelId="{D170AF93-C086-4629-AD5F-3B0926EE7116}">
      <dgm:prSet phldrT="[Text]"/>
      <dgm:spPr/>
      <dgm:t>
        <a:bodyPr/>
        <a:lstStyle/>
        <a:p>
          <a:r>
            <a:rPr lang="en-US" dirty="0"/>
            <a:t>Fair wages</a:t>
          </a:r>
          <a:endParaRPr lang="en-IN" dirty="0"/>
        </a:p>
      </dgm:t>
    </dgm:pt>
    <dgm:pt modelId="{4068B199-D180-440F-AA48-5237AF359A46}" type="parTrans" cxnId="{594D169D-2197-4B4B-8CAB-C894AFB27BC2}">
      <dgm:prSet/>
      <dgm:spPr/>
      <dgm:t>
        <a:bodyPr/>
        <a:lstStyle/>
        <a:p>
          <a:endParaRPr lang="en-IN"/>
        </a:p>
      </dgm:t>
    </dgm:pt>
    <dgm:pt modelId="{078F05B5-7A64-4476-9678-0AF7D26F8F7F}" type="sibTrans" cxnId="{594D169D-2197-4B4B-8CAB-C894AFB27BC2}">
      <dgm:prSet/>
      <dgm:spPr/>
      <dgm:t>
        <a:bodyPr/>
        <a:lstStyle/>
        <a:p>
          <a:endParaRPr lang="en-IN"/>
        </a:p>
      </dgm:t>
    </dgm:pt>
    <dgm:pt modelId="{5B05097C-0874-4661-B7CC-8BC60D78D8AA}">
      <dgm:prSet/>
      <dgm:spPr/>
      <dgm:t>
        <a:bodyPr/>
        <a:lstStyle/>
        <a:p>
          <a:r>
            <a:rPr lang="en-US"/>
            <a:t>Better working conditions</a:t>
          </a:r>
          <a:endParaRPr lang="en-US" dirty="0"/>
        </a:p>
      </dgm:t>
    </dgm:pt>
    <dgm:pt modelId="{F9992619-6555-4FCF-AE18-1710606C5C19}" type="parTrans" cxnId="{AF7E808B-23C4-4B86-B374-C8B63D1007B8}">
      <dgm:prSet/>
      <dgm:spPr/>
      <dgm:t>
        <a:bodyPr/>
        <a:lstStyle/>
        <a:p>
          <a:endParaRPr lang="en-IN"/>
        </a:p>
      </dgm:t>
    </dgm:pt>
    <dgm:pt modelId="{4D021FB1-2B35-4386-A6CC-A9167C12B554}" type="sibTrans" cxnId="{AF7E808B-23C4-4B86-B374-C8B63D1007B8}">
      <dgm:prSet/>
      <dgm:spPr/>
      <dgm:t>
        <a:bodyPr/>
        <a:lstStyle/>
        <a:p>
          <a:endParaRPr lang="en-IN"/>
        </a:p>
      </dgm:t>
    </dgm:pt>
    <dgm:pt modelId="{C27F7066-B7AE-45DF-8D60-09E9A176D8E3}">
      <dgm:prSet/>
      <dgm:spPr/>
      <dgm:t>
        <a:bodyPr/>
        <a:lstStyle/>
        <a:p>
          <a:r>
            <a:rPr lang="en-US" dirty="0"/>
            <a:t>Worker’s participation in management</a:t>
          </a:r>
        </a:p>
      </dgm:t>
    </dgm:pt>
    <dgm:pt modelId="{9CFE0B88-39E0-41DB-A7C1-D0D80AFA3D0F}" type="parTrans" cxnId="{96852AE4-87EF-441A-A844-F5677D523CF4}">
      <dgm:prSet/>
      <dgm:spPr/>
      <dgm:t>
        <a:bodyPr/>
        <a:lstStyle/>
        <a:p>
          <a:endParaRPr lang="en-IN"/>
        </a:p>
      </dgm:t>
    </dgm:pt>
    <dgm:pt modelId="{F027EFBD-DE09-4D98-BCBC-5047F1FBB33A}" type="sibTrans" cxnId="{96852AE4-87EF-441A-A844-F5677D523CF4}">
      <dgm:prSet/>
      <dgm:spPr/>
      <dgm:t>
        <a:bodyPr/>
        <a:lstStyle/>
        <a:p>
          <a:endParaRPr lang="en-IN"/>
        </a:p>
      </dgm:t>
    </dgm:pt>
    <dgm:pt modelId="{E9571AA9-2072-49AA-AEEC-22C378895263}">
      <dgm:prSet/>
      <dgm:spPr/>
      <dgm:t>
        <a:bodyPr/>
        <a:lstStyle/>
        <a:p>
          <a:r>
            <a:rPr lang="en-US"/>
            <a:t>HRD</a:t>
          </a:r>
          <a:endParaRPr lang="en-US" dirty="0"/>
        </a:p>
      </dgm:t>
    </dgm:pt>
    <dgm:pt modelId="{3F370649-2281-4D64-A09D-F8DF1386FFC9}" type="parTrans" cxnId="{E64A35AC-0E1A-42EB-B71A-63CD2AA21985}">
      <dgm:prSet/>
      <dgm:spPr/>
      <dgm:t>
        <a:bodyPr/>
        <a:lstStyle/>
        <a:p>
          <a:endParaRPr lang="en-IN"/>
        </a:p>
      </dgm:t>
    </dgm:pt>
    <dgm:pt modelId="{0111296E-CF68-4D9D-8E1F-4EAA82DF73C4}" type="sibTrans" cxnId="{E64A35AC-0E1A-42EB-B71A-63CD2AA21985}">
      <dgm:prSet/>
      <dgm:spPr/>
      <dgm:t>
        <a:bodyPr/>
        <a:lstStyle/>
        <a:p>
          <a:endParaRPr lang="en-IN"/>
        </a:p>
      </dgm:t>
    </dgm:pt>
    <dgm:pt modelId="{F614716C-769D-4276-A7CB-3191969B2CFD}">
      <dgm:prSet/>
      <dgm:spPr/>
      <dgm:t>
        <a:bodyPr/>
        <a:lstStyle/>
        <a:p>
          <a:r>
            <a:rPr lang="en-US" dirty="0"/>
            <a:t>Job satisfaction</a:t>
          </a:r>
        </a:p>
      </dgm:t>
    </dgm:pt>
    <dgm:pt modelId="{CCFED060-67C5-4B0B-9889-819172CA33D7}" type="parTrans" cxnId="{7CB96628-BE35-4C6F-B9BB-B6D1DC088CBE}">
      <dgm:prSet/>
      <dgm:spPr/>
      <dgm:t>
        <a:bodyPr/>
        <a:lstStyle/>
        <a:p>
          <a:endParaRPr lang="en-IN"/>
        </a:p>
      </dgm:t>
    </dgm:pt>
    <dgm:pt modelId="{65C81031-6F4E-403B-B5D3-A6975033D5B0}" type="sibTrans" cxnId="{7CB96628-BE35-4C6F-B9BB-B6D1DC088CBE}">
      <dgm:prSet/>
      <dgm:spPr/>
      <dgm:t>
        <a:bodyPr/>
        <a:lstStyle/>
        <a:p>
          <a:endParaRPr lang="en-IN"/>
        </a:p>
      </dgm:t>
    </dgm:pt>
    <dgm:pt modelId="{2CE0057B-74D5-4364-BF34-95FBBECF2F70}">
      <dgm:prSet/>
      <dgm:spPr/>
      <dgm:t>
        <a:bodyPr/>
        <a:lstStyle/>
        <a:p>
          <a:r>
            <a:rPr lang="en-US"/>
            <a:t>Welfare facility</a:t>
          </a:r>
          <a:endParaRPr lang="en-US" dirty="0"/>
        </a:p>
      </dgm:t>
    </dgm:pt>
    <dgm:pt modelId="{28946A21-E6B7-40E7-B838-FD20E37012AA}" type="parTrans" cxnId="{0B7F56D6-9B41-43A4-BCE7-15EAF6B9851D}">
      <dgm:prSet/>
      <dgm:spPr/>
      <dgm:t>
        <a:bodyPr/>
        <a:lstStyle/>
        <a:p>
          <a:endParaRPr lang="en-IN"/>
        </a:p>
      </dgm:t>
    </dgm:pt>
    <dgm:pt modelId="{E70B1630-F0DF-4322-BCC0-247D14D147FE}" type="sibTrans" cxnId="{0B7F56D6-9B41-43A4-BCE7-15EAF6B9851D}">
      <dgm:prSet/>
      <dgm:spPr/>
      <dgm:t>
        <a:bodyPr/>
        <a:lstStyle/>
        <a:p>
          <a:endParaRPr lang="en-IN"/>
        </a:p>
      </dgm:t>
    </dgm:pt>
    <dgm:pt modelId="{D4B8B3CC-36C7-4D2A-9285-15BC04A562F7}" type="pres">
      <dgm:prSet presAssocID="{8A7BFDFE-8A7B-48CF-AD50-115130FD9A4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0549879-DFF3-42BF-8EA0-DBA0AA9D4A7D}" type="pres">
      <dgm:prSet presAssocID="{D170AF93-C086-4629-AD5F-3B0926EE7116}" presName="root" presStyleCnt="0"/>
      <dgm:spPr/>
    </dgm:pt>
    <dgm:pt modelId="{601CA98E-714A-4A33-9E12-877BCD2476D2}" type="pres">
      <dgm:prSet presAssocID="{D170AF93-C086-4629-AD5F-3B0926EE7116}" presName="rootComposite" presStyleCnt="0"/>
      <dgm:spPr/>
    </dgm:pt>
    <dgm:pt modelId="{EE00104E-98CF-4613-AAE1-B7A9F647FECD}" type="pres">
      <dgm:prSet presAssocID="{D170AF93-C086-4629-AD5F-3B0926EE7116}" presName="rootText" presStyleLbl="node1" presStyleIdx="0" presStyleCnt="6"/>
      <dgm:spPr/>
    </dgm:pt>
    <dgm:pt modelId="{A59A2F3D-F964-42E7-8F33-C5A75BFDB8D7}" type="pres">
      <dgm:prSet presAssocID="{D170AF93-C086-4629-AD5F-3B0926EE7116}" presName="rootConnector" presStyleLbl="node1" presStyleIdx="0" presStyleCnt="6"/>
      <dgm:spPr/>
    </dgm:pt>
    <dgm:pt modelId="{164200EC-F62C-489C-8717-328AF5DE4161}" type="pres">
      <dgm:prSet presAssocID="{D170AF93-C086-4629-AD5F-3B0926EE7116}" presName="childShape" presStyleCnt="0"/>
      <dgm:spPr/>
    </dgm:pt>
    <dgm:pt modelId="{77EEB95D-3A60-4762-B88F-45627298883C}" type="pres">
      <dgm:prSet presAssocID="{5B05097C-0874-4661-B7CC-8BC60D78D8AA}" presName="root" presStyleCnt="0"/>
      <dgm:spPr/>
    </dgm:pt>
    <dgm:pt modelId="{FA488C38-DAA6-468A-BEE2-57B97D9FC24C}" type="pres">
      <dgm:prSet presAssocID="{5B05097C-0874-4661-B7CC-8BC60D78D8AA}" presName="rootComposite" presStyleCnt="0"/>
      <dgm:spPr/>
    </dgm:pt>
    <dgm:pt modelId="{7A372AD1-A231-4024-99DC-7B17114AAE68}" type="pres">
      <dgm:prSet presAssocID="{5B05097C-0874-4661-B7CC-8BC60D78D8AA}" presName="rootText" presStyleLbl="node1" presStyleIdx="1" presStyleCnt="6"/>
      <dgm:spPr/>
    </dgm:pt>
    <dgm:pt modelId="{20D5CFA7-C4DF-4EBD-A12D-6C743F480FF1}" type="pres">
      <dgm:prSet presAssocID="{5B05097C-0874-4661-B7CC-8BC60D78D8AA}" presName="rootConnector" presStyleLbl="node1" presStyleIdx="1" presStyleCnt="6"/>
      <dgm:spPr/>
    </dgm:pt>
    <dgm:pt modelId="{A797D0DD-8287-47DC-9621-7B2F3965AE2E}" type="pres">
      <dgm:prSet presAssocID="{5B05097C-0874-4661-B7CC-8BC60D78D8AA}" presName="childShape" presStyleCnt="0"/>
      <dgm:spPr/>
    </dgm:pt>
    <dgm:pt modelId="{16A9EFA1-65EF-4118-B242-BD8325F75E98}" type="pres">
      <dgm:prSet presAssocID="{C27F7066-B7AE-45DF-8D60-09E9A176D8E3}" presName="root" presStyleCnt="0"/>
      <dgm:spPr/>
    </dgm:pt>
    <dgm:pt modelId="{4427F685-3528-45CD-B0DC-6C937E89A5A1}" type="pres">
      <dgm:prSet presAssocID="{C27F7066-B7AE-45DF-8D60-09E9A176D8E3}" presName="rootComposite" presStyleCnt="0"/>
      <dgm:spPr/>
    </dgm:pt>
    <dgm:pt modelId="{50189599-CF01-43CB-8257-0539A5995290}" type="pres">
      <dgm:prSet presAssocID="{C27F7066-B7AE-45DF-8D60-09E9A176D8E3}" presName="rootText" presStyleLbl="node1" presStyleIdx="2" presStyleCnt="6"/>
      <dgm:spPr/>
    </dgm:pt>
    <dgm:pt modelId="{1FC0503F-0AB3-40E2-95CB-0F3C67668769}" type="pres">
      <dgm:prSet presAssocID="{C27F7066-B7AE-45DF-8D60-09E9A176D8E3}" presName="rootConnector" presStyleLbl="node1" presStyleIdx="2" presStyleCnt="6"/>
      <dgm:spPr/>
    </dgm:pt>
    <dgm:pt modelId="{9A7282C8-2971-4E70-881F-F9EB48F47E6E}" type="pres">
      <dgm:prSet presAssocID="{C27F7066-B7AE-45DF-8D60-09E9A176D8E3}" presName="childShape" presStyleCnt="0"/>
      <dgm:spPr/>
    </dgm:pt>
    <dgm:pt modelId="{82794CDF-4732-42AE-A77A-569C47E3D667}" type="pres">
      <dgm:prSet presAssocID="{E9571AA9-2072-49AA-AEEC-22C378895263}" presName="root" presStyleCnt="0"/>
      <dgm:spPr/>
    </dgm:pt>
    <dgm:pt modelId="{30C86CDF-E060-4EB2-A42D-D0EC4A1DA39C}" type="pres">
      <dgm:prSet presAssocID="{E9571AA9-2072-49AA-AEEC-22C378895263}" presName="rootComposite" presStyleCnt="0"/>
      <dgm:spPr/>
    </dgm:pt>
    <dgm:pt modelId="{7F5E8934-F173-4A12-BA6A-D5CF0FC9A5FA}" type="pres">
      <dgm:prSet presAssocID="{E9571AA9-2072-49AA-AEEC-22C378895263}" presName="rootText" presStyleLbl="node1" presStyleIdx="3" presStyleCnt="6"/>
      <dgm:spPr/>
    </dgm:pt>
    <dgm:pt modelId="{3B805D27-6A9A-433D-8208-E38F94CE7781}" type="pres">
      <dgm:prSet presAssocID="{E9571AA9-2072-49AA-AEEC-22C378895263}" presName="rootConnector" presStyleLbl="node1" presStyleIdx="3" presStyleCnt="6"/>
      <dgm:spPr/>
    </dgm:pt>
    <dgm:pt modelId="{101047AF-2C9A-4090-A88E-4294C2AC684A}" type="pres">
      <dgm:prSet presAssocID="{E9571AA9-2072-49AA-AEEC-22C378895263}" presName="childShape" presStyleCnt="0"/>
      <dgm:spPr/>
    </dgm:pt>
    <dgm:pt modelId="{65291B88-C874-4273-A309-831731A4E742}" type="pres">
      <dgm:prSet presAssocID="{F614716C-769D-4276-A7CB-3191969B2CFD}" presName="root" presStyleCnt="0"/>
      <dgm:spPr/>
    </dgm:pt>
    <dgm:pt modelId="{6320C0BE-486F-4F12-8CFD-6C4041C9514B}" type="pres">
      <dgm:prSet presAssocID="{F614716C-769D-4276-A7CB-3191969B2CFD}" presName="rootComposite" presStyleCnt="0"/>
      <dgm:spPr/>
    </dgm:pt>
    <dgm:pt modelId="{32EF9A70-D92A-4209-B438-5DC8FF377373}" type="pres">
      <dgm:prSet presAssocID="{F614716C-769D-4276-A7CB-3191969B2CFD}" presName="rootText" presStyleLbl="node1" presStyleIdx="4" presStyleCnt="6"/>
      <dgm:spPr/>
    </dgm:pt>
    <dgm:pt modelId="{8455B03F-F119-4793-9670-E677728E792B}" type="pres">
      <dgm:prSet presAssocID="{F614716C-769D-4276-A7CB-3191969B2CFD}" presName="rootConnector" presStyleLbl="node1" presStyleIdx="4" presStyleCnt="6"/>
      <dgm:spPr/>
    </dgm:pt>
    <dgm:pt modelId="{3E7FD23A-0382-4220-BF01-F60ACD98BB48}" type="pres">
      <dgm:prSet presAssocID="{F614716C-769D-4276-A7CB-3191969B2CFD}" presName="childShape" presStyleCnt="0"/>
      <dgm:spPr/>
    </dgm:pt>
    <dgm:pt modelId="{F79DD76F-522D-48EE-889F-96A2FE5D401B}" type="pres">
      <dgm:prSet presAssocID="{2CE0057B-74D5-4364-BF34-95FBBECF2F70}" presName="root" presStyleCnt="0"/>
      <dgm:spPr/>
    </dgm:pt>
    <dgm:pt modelId="{D6911996-91FD-4736-B8E0-4ED69D90C567}" type="pres">
      <dgm:prSet presAssocID="{2CE0057B-74D5-4364-BF34-95FBBECF2F70}" presName="rootComposite" presStyleCnt="0"/>
      <dgm:spPr/>
    </dgm:pt>
    <dgm:pt modelId="{CD6C99C7-5991-46C0-9D37-DE561820C849}" type="pres">
      <dgm:prSet presAssocID="{2CE0057B-74D5-4364-BF34-95FBBECF2F70}" presName="rootText" presStyleLbl="node1" presStyleIdx="5" presStyleCnt="6"/>
      <dgm:spPr/>
    </dgm:pt>
    <dgm:pt modelId="{80EAD594-088F-4C64-BFF6-246C269E2E21}" type="pres">
      <dgm:prSet presAssocID="{2CE0057B-74D5-4364-BF34-95FBBECF2F70}" presName="rootConnector" presStyleLbl="node1" presStyleIdx="5" presStyleCnt="6"/>
      <dgm:spPr/>
    </dgm:pt>
    <dgm:pt modelId="{7E875F5F-6D56-4E45-9437-7CD16A745E7A}" type="pres">
      <dgm:prSet presAssocID="{2CE0057B-74D5-4364-BF34-95FBBECF2F70}" presName="childShape" presStyleCnt="0"/>
      <dgm:spPr/>
    </dgm:pt>
  </dgm:ptLst>
  <dgm:cxnLst>
    <dgm:cxn modelId="{04FFFD08-F9A3-4CE6-92BD-E61E22C38EA5}" type="presOf" srcId="{D170AF93-C086-4629-AD5F-3B0926EE7116}" destId="{EE00104E-98CF-4613-AAE1-B7A9F647FECD}" srcOrd="0" destOrd="0" presId="urn:microsoft.com/office/officeart/2005/8/layout/hierarchy3"/>
    <dgm:cxn modelId="{1CAF2609-B027-45A3-953F-32EA5392A069}" type="presOf" srcId="{F614716C-769D-4276-A7CB-3191969B2CFD}" destId="{32EF9A70-D92A-4209-B438-5DC8FF377373}" srcOrd="0" destOrd="0" presId="urn:microsoft.com/office/officeart/2005/8/layout/hierarchy3"/>
    <dgm:cxn modelId="{BA6D0923-396F-4BE6-990D-B3260D072A71}" type="presOf" srcId="{F614716C-769D-4276-A7CB-3191969B2CFD}" destId="{8455B03F-F119-4793-9670-E677728E792B}" srcOrd="1" destOrd="0" presId="urn:microsoft.com/office/officeart/2005/8/layout/hierarchy3"/>
    <dgm:cxn modelId="{7CB96628-BE35-4C6F-B9BB-B6D1DC088CBE}" srcId="{8A7BFDFE-8A7B-48CF-AD50-115130FD9A49}" destId="{F614716C-769D-4276-A7CB-3191969B2CFD}" srcOrd="4" destOrd="0" parTransId="{CCFED060-67C5-4B0B-9889-819172CA33D7}" sibTransId="{65C81031-6F4E-403B-B5D3-A6975033D5B0}"/>
    <dgm:cxn modelId="{FE20C830-2F45-4A0B-9B06-6C02FE23FB08}" type="presOf" srcId="{E9571AA9-2072-49AA-AEEC-22C378895263}" destId="{7F5E8934-F173-4A12-BA6A-D5CF0FC9A5FA}" srcOrd="0" destOrd="0" presId="urn:microsoft.com/office/officeart/2005/8/layout/hierarchy3"/>
    <dgm:cxn modelId="{5E1D3461-C147-4706-9525-7694C8F634F1}" type="presOf" srcId="{2CE0057B-74D5-4364-BF34-95FBBECF2F70}" destId="{80EAD594-088F-4C64-BFF6-246C269E2E21}" srcOrd="1" destOrd="0" presId="urn:microsoft.com/office/officeart/2005/8/layout/hierarchy3"/>
    <dgm:cxn modelId="{34A11B5A-57DF-42E9-A39B-FDD059E1814E}" type="presOf" srcId="{8A7BFDFE-8A7B-48CF-AD50-115130FD9A49}" destId="{D4B8B3CC-36C7-4D2A-9285-15BC04A562F7}" srcOrd="0" destOrd="0" presId="urn:microsoft.com/office/officeart/2005/8/layout/hierarchy3"/>
    <dgm:cxn modelId="{AF7E808B-23C4-4B86-B374-C8B63D1007B8}" srcId="{8A7BFDFE-8A7B-48CF-AD50-115130FD9A49}" destId="{5B05097C-0874-4661-B7CC-8BC60D78D8AA}" srcOrd="1" destOrd="0" parTransId="{F9992619-6555-4FCF-AE18-1710606C5C19}" sibTransId="{4D021FB1-2B35-4386-A6CC-A9167C12B554}"/>
    <dgm:cxn modelId="{A80D7493-399E-4856-8961-14C426AAB9A2}" type="presOf" srcId="{C27F7066-B7AE-45DF-8D60-09E9A176D8E3}" destId="{1FC0503F-0AB3-40E2-95CB-0F3C67668769}" srcOrd="1" destOrd="0" presId="urn:microsoft.com/office/officeart/2005/8/layout/hierarchy3"/>
    <dgm:cxn modelId="{74F7FE9A-6B2C-4523-9DED-9C4574808836}" type="presOf" srcId="{E9571AA9-2072-49AA-AEEC-22C378895263}" destId="{3B805D27-6A9A-433D-8208-E38F94CE7781}" srcOrd="1" destOrd="0" presId="urn:microsoft.com/office/officeart/2005/8/layout/hierarchy3"/>
    <dgm:cxn modelId="{594D169D-2197-4B4B-8CAB-C894AFB27BC2}" srcId="{8A7BFDFE-8A7B-48CF-AD50-115130FD9A49}" destId="{D170AF93-C086-4629-AD5F-3B0926EE7116}" srcOrd="0" destOrd="0" parTransId="{4068B199-D180-440F-AA48-5237AF359A46}" sibTransId="{078F05B5-7A64-4476-9678-0AF7D26F8F7F}"/>
    <dgm:cxn modelId="{E64A35AC-0E1A-42EB-B71A-63CD2AA21985}" srcId="{8A7BFDFE-8A7B-48CF-AD50-115130FD9A49}" destId="{E9571AA9-2072-49AA-AEEC-22C378895263}" srcOrd="3" destOrd="0" parTransId="{3F370649-2281-4D64-A09D-F8DF1386FFC9}" sibTransId="{0111296E-CF68-4D9D-8E1F-4EAA82DF73C4}"/>
    <dgm:cxn modelId="{E15557AD-025F-4B98-9AFA-88A4F3DAE772}" type="presOf" srcId="{D170AF93-C086-4629-AD5F-3B0926EE7116}" destId="{A59A2F3D-F964-42E7-8F33-C5A75BFDB8D7}" srcOrd="1" destOrd="0" presId="urn:microsoft.com/office/officeart/2005/8/layout/hierarchy3"/>
    <dgm:cxn modelId="{46FEB3B1-01A7-4D98-806A-67BAD6E5A1CE}" type="presOf" srcId="{2CE0057B-74D5-4364-BF34-95FBBECF2F70}" destId="{CD6C99C7-5991-46C0-9D37-DE561820C849}" srcOrd="0" destOrd="0" presId="urn:microsoft.com/office/officeart/2005/8/layout/hierarchy3"/>
    <dgm:cxn modelId="{07501EBF-363F-4E7C-B5E5-100E29F0853C}" type="presOf" srcId="{C27F7066-B7AE-45DF-8D60-09E9A176D8E3}" destId="{50189599-CF01-43CB-8257-0539A5995290}" srcOrd="0" destOrd="0" presId="urn:microsoft.com/office/officeart/2005/8/layout/hierarchy3"/>
    <dgm:cxn modelId="{165584C8-18A7-430F-963B-CFA4A6552737}" type="presOf" srcId="{5B05097C-0874-4661-B7CC-8BC60D78D8AA}" destId="{20D5CFA7-C4DF-4EBD-A12D-6C743F480FF1}" srcOrd="1" destOrd="0" presId="urn:microsoft.com/office/officeart/2005/8/layout/hierarchy3"/>
    <dgm:cxn modelId="{9659B0C9-DA17-49E8-B7E8-F9956F744A6B}" type="presOf" srcId="{5B05097C-0874-4661-B7CC-8BC60D78D8AA}" destId="{7A372AD1-A231-4024-99DC-7B17114AAE68}" srcOrd="0" destOrd="0" presId="urn:microsoft.com/office/officeart/2005/8/layout/hierarchy3"/>
    <dgm:cxn modelId="{0B7F56D6-9B41-43A4-BCE7-15EAF6B9851D}" srcId="{8A7BFDFE-8A7B-48CF-AD50-115130FD9A49}" destId="{2CE0057B-74D5-4364-BF34-95FBBECF2F70}" srcOrd="5" destOrd="0" parTransId="{28946A21-E6B7-40E7-B838-FD20E37012AA}" sibTransId="{E70B1630-F0DF-4322-BCC0-247D14D147FE}"/>
    <dgm:cxn modelId="{96852AE4-87EF-441A-A844-F5677D523CF4}" srcId="{8A7BFDFE-8A7B-48CF-AD50-115130FD9A49}" destId="{C27F7066-B7AE-45DF-8D60-09E9A176D8E3}" srcOrd="2" destOrd="0" parTransId="{9CFE0B88-39E0-41DB-A7C1-D0D80AFA3D0F}" sibTransId="{F027EFBD-DE09-4D98-BCBC-5047F1FBB33A}"/>
    <dgm:cxn modelId="{F15B38F5-684D-469A-AE0A-C034B36957F5}" type="presParOf" srcId="{D4B8B3CC-36C7-4D2A-9285-15BC04A562F7}" destId="{30549879-DFF3-42BF-8EA0-DBA0AA9D4A7D}" srcOrd="0" destOrd="0" presId="urn:microsoft.com/office/officeart/2005/8/layout/hierarchy3"/>
    <dgm:cxn modelId="{BB00B463-C25E-4C0E-89A0-B8EC514A0D0F}" type="presParOf" srcId="{30549879-DFF3-42BF-8EA0-DBA0AA9D4A7D}" destId="{601CA98E-714A-4A33-9E12-877BCD2476D2}" srcOrd="0" destOrd="0" presId="urn:microsoft.com/office/officeart/2005/8/layout/hierarchy3"/>
    <dgm:cxn modelId="{A0E53496-D64D-486E-9200-62AF31791184}" type="presParOf" srcId="{601CA98E-714A-4A33-9E12-877BCD2476D2}" destId="{EE00104E-98CF-4613-AAE1-B7A9F647FECD}" srcOrd="0" destOrd="0" presId="urn:microsoft.com/office/officeart/2005/8/layout/hierarchy3"/>
    <dgm:cxn modelId="{5444C314-AEC9-40D7-95B5-8A7482FFA785}" type="presParOf" srcId="{601CA98E-714A-4A33-9E12-877BCD2476D2}" destId="{A59A2F3D-F964-42E7-8F33-C5A75BFDB8D7}" srcOrd="1" destOrd="0" presId="urn:microsoft.com/office/officeart/2005/8/layout/hierarchy3"/>
    <dgm:cxn modelId="{C538D802-CDD9-4930-8992-744697807DA4}" type="presParOf" srcId="{30549879-DFF3-42BF-8EA0-DBA0AA9D4A7D}" destId="{164200EC-F62C-489C-8717-328AF5DE4161}" srcOrd="1" destOrd="0" presId="urn:microsoft.com/office/officeart/2005/8/layout/hierarchy3"/>
    <dgm:cxn modelId="{73D658A3-70F1-4F91-B132-FD9DFAE500C8}" type="presParOf" srcId="{D4B8B3CC-36C7-4D2A-9285-15BC04A562F7}" destId="{77EEB95D-3A60-4762-B88F-45627298883C}" srcOrd="1" destOrd="0" presId="urn:microsoft.com/office/officeart/2005/8/layout/hierarchy3"/>
    <dgm:cxn modelId="{AFAD6D8B-B49F-4501-A0E5-736944D4ABCF}" type="presParOf" srcId="{77EEB95D-3A60-4762-B88F-45627298883C}" destId="{FA488C38-DAA6-468A-BEE2-57B97D9FC24C}" srcOrd="0" destOrd="0" presId="urn:microsoft.com/office/officeart/2005/8/layout/hierarchy3"/>
    <dgm:cxn modelId="{3F621238-0378-4178-8C48-6FE9E19110B4}" type="presParOf" srcId="{FA488C38-DAA6-468A-BEE2-57B97D9FC24C}" destId="{7A372AD1-A231-4024-99DC-7B17114AAE68}" srcOrd="0" destOrd="0" presId="urn:microsoft.com/office/officeart/2005/8/layout/hierarchy3"/>
    <dgm:cxn modelId="{EFB7C624-6BDE-4FA1-A336-34FD28613182}" type="presParOf" srcId="{FA488C38-DAA6-468A-BEE2-57B97D9FC24C}" destId="{20D5CFA7-C4DF-4EBD-A12D-6C743F480FF1}" srcOrd="1" destOrd="0" presId="urn:microsoft.com/office/officeart/2005/8/layout/hierarchy3"/>
    <dgm:cxn modelId="{AF04577E-57B9-4E10-B734-9E3698FCFD3F}" type="presParOf" srcId="{77EEB95D-3A60-4762-B88F-45627298883C}" destId="{A797D0DD-8287-47DC-9621-7B2F3965AE2E}" srcOrd="1" destOrd="0" presId="urn:microsoft.com/office/officeart/2005/8/layout/hierarchy3"/>
    <dgm:cxn modelId="{A5FE1833-847E-43FE-B009-B2615E642FEF}" type="presParOf" srcId="{D4B8B3CC-36C7-4D2A-9285-15BC04A562F7}" destId="{16A9EFA1-65EF-4118-B242-BD8325F75E98}" srcOrd="2" destOrd="0" presId="urn:microsoft.com/office/officeart/2005/8/layout/hierarchy3"/>
    <dgm:cxn modelId="{B36E79E9-33C1-4B70-9187-EEF89A46FE7D}" type="presParOf" srcId="{16A9EFA1-65EF-4118-B242-BD8325F75E98}" destId="{4427F685-3528-45CD-B0DC-6C937E89A5A1}" srcOrd="0" destOrd="0" presId="urn:microsoft.com/office/officeart/2005/8/layout/hierarchy3"/>
    <dgm:cxn modelId="{A6F53B7F-A7D9-46CB-AF7D-C0664B3526B8}" type="presParOf" srcId="{4427F685-3528-45CD-B0DC-6C937E89A5A1}" destId="{50189599-CF01-43CB-8257-0539A5995290}" srcOrd="0" destOrd="0" presId="urn:microsoft.com/office/officeart/2005/8/layout/hierarchy3"/>
    <dgm:cxn modelId="{AB6468DD-08ED-4DDA-B8FD-C2D3F3F0BCE9}" type="presParOf" srcId="{4427F685-3528-45CD-B0DC-6C937E89A5A1}" destId="{1FC0503F-0AB3-40E2-95CB-0F3C67668769}" srcOrd="1" destOrd="0" presId="urn:microsoft.com/office/officeart/2005/8/layout/hierarchy3"/>
    <dgm:cxn modelId="{9A400255-6845-4104-9C87-0F00247BAE3C}" type="presParOf" srcId="{16A9EFA1-65EF-4118-B242-BD8325F75E98}" destId="{9A7282C8-2971-4E70-881F-F9EB48F47E6E}" srcOrd="1" destOrd="0" presId="urn:microsoft.com/office/officeart/2005/8/layout/hierarchy3"/>
    <dgm:cxn modelId="{1B9F572B-4E22-4B27-838C-09837F36F8B2}" type="presParOf" srcId="{D4B8B3CC-36C7-4D2A-9285-15BC04A562F7}" destId="{82794CDF-4732-42AE-A77A-569C47E3D667}" srcOrd="3" destOrd="0" presId="urn:microsoft.com/office/officeart/2005/8/layout/hierarchy3"/>
    <dgm:cxn modelId="{EFB5B757-61BA-4210-B655-CC97B7B7A258}" type="presParOf" srcId="{82794CDF-4732-42AE-A77A-569C47E3D667}" destId="{30C86CDF-E060-4EB2-A42D-D0EC4A1DA39C}" srcOrd="0" destOrd="0" presId="urn:microsoft.com/office/officeart/2005/8/layout/hierarchy3"/>
    <dgm:cxn modelId="{5CE1BBFB-4939-4762-887A-071907A9478D}" type="presParOf" srcId="{30C86CDF-E060-4EB2-A42D-D0EC4A1DA39C}" destId="{7F5E8934-F173-4A12-BA6A-D5CF0FC9A5FA}" srcOrd="0" destOrd="0" presId="urn:microsoft.com/office/officeart/2005/8/layout/hierarchy3"/>
    <dgm:cxn modelId="{87907F1B-FA1A-4829-9D0D-AFDD89DF239C}" type="presParOf" srcId="{30C86CDF-E060-4EB2-A42D-D0EC4A1DA39C}" destId="{3B805D27-6A9A-433D-8208-E38F94CE7781}" srcOrd="1" destOrd="0" presId="urn:microsoft.com/office/officeart/2005/8/layout/hierarchy3"/>
    <dgm:cxn modelId="{774E24F7-C160-47DD-9318-174CC4EB6259}" type="presParOf" srcId="{82794CDF-4732-42AE-A77A-569C47E3D667}" destId="{101047AF-2C9A-4090-A88E-4294C2AC684A}" srcOrd="1" destOrd="0" presId="urn:microsoft.com/office/officeart/2005/8/layout/hierarchy3"/>
    <dgm:cxn modelId="{444516DE-6FB4-4EAF-B12A-4271298688C7}" type="presParOf" srcId="{D4B8B3CC-36C7-4D2A-9285-15BC04A562F7}" destId="{65291B88-C874-4273-A309-831731A4E742}" srcOrd="4" destOrd="0" presId="urn:microsoft.com/office/officeart/2005/8/layout/hierarchy3"/>
    <dgm:cxn modelId="{F0895588-4907-4FFC-AE19-31F9D07692B9}" type="presParOf" srcId="{65291B88-C874-4273-A309-831731A4E742}" destId="{6320C0BE-486F-4F12-8CFD-6C4041C9514B}" srcOrd="0" destOrd="0" presId="urn:microsoft.com/office/officeart/2005/8/layout/hierarchy3"/>
    <dgm:cxn modelId="{17C89A57-EEDE-4D77-87D4-FF9DC785DBB5}" type="presParOf" srcId="{6320C0BE-486F-4F12-8CFD-6C4041C9514B}" destId="{32EF9A70-D92A-4209-B438-5DC8FF377373}" srcOrd="0" destOrd="0" presId="urn:microsoft.com/office/officeart/2005/8/layout/hierarchy3"/>
    <dgm:cxn modelId="{1041B0CD-CBA1-41AB-9EC2-50C13B5767CA}" type="presParOf" srcId="{6320C0BE-486F-4F12-8CFD-6C4041C9514B}" destId="{8455B03F-F119-4793-9670-E677728E792B}" srcOrd="1" destOrd="0" presId="urn:microsoft.com/office/officeart/2005/8/layout/hierarchy3"/>
    <dgm:cxn modelId="{1728413B-4C06-43AF-BC9E-90D4962CF217}" type="presParOf" srcId="{65291B88-C874-4273-A309-831731A4E742}" destId="{3E7FD23A-0382-4220-BF01-F60ACD98BB48}" srcOrd="1" destOrd="0" presId="urn:microsoft.com/office/officeart/2005/8/layout/hierarchy3"/>
    <dgm:cxn modelId="{A9CDF5D6-B6D5-429C-A54A-911E147A0138}" type="presParOf" srcId="{D4B8B3CC-36C7-4D2A-9285-15BC04A562F7}" destId="{F79DD76F-522D-48EE-889F-96A2FE5D401B}" srcOrd="5" destOrd="0" presId="urn:microsoft.com/office/officeart/2005/8/layout/hierarchy3"/>
    <dgm:cxn modelId="{0DF1D873-5ACE-4271-835F-DDD16BCC2E1E}" type="presParOf" srcId="{F79DD76F-522D-48EE-889F-96A2FE5D401B}" destId="{D6911996-91FD-4736-B8E0-4ED69D90C567}" srcOrd="0" destOrd="0" presId="urn:microsoft.com/office/officeart/2005/8/layout/hierarchy3"/>
    <dgm:cxn modelId="{8CCBB1E3-554F-4529-83D0-591BFC1E52BD}" type="presParOf" srcId="{D6911996-91FD-4736-B8E0-4ED69D90C567}" destId="{CD6C99C7-5991-46C0-9D37-DE561820C849}" srcOrd="0" destOrd="0" presId="urn:microsoft.com/office/officeart/2005/8/layout/hierarchy3"/>
    <dgm:cxn modelId="{E93E70FC-6279-4FCE-BB22-B133CE6177FB}" type="presParOf" srcId="{D6911996-91FD-4736-B8E0-4ED69D90C567}" destId="{80EAD594-088F-4C64-BFF6-246C269E2E21}" srcOrd="1" destOrd="0" presId="urn:microsoft.com/office/officeart/2005/8/layout/hierarchy3"/>
    <dgm:cxn modelId="{8E94E223-91C5-4219-9A07-829B64E4BC3E}" type="presParOf" srcId="{F79DD76F-522D-48EE-889F-96A2FE5D401B}" destId="{7E875F5F-6D56-4E45-9437-7CD16A745E7A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0A5348-E2B6-4F32-9591-46CC6D49946B}">
      <dsp:nvSpPr>
        <dsp:cNvPr id="0" name=""/>
        <dsp:cNvSpPr/>
      </dsp:nvSpPr>
      <dsp:spPr>
        <a:xfrm>
          <a:off x="5167299" y="1699818"/>
          <a:ext cx="4286845" cy="5100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575"/>
              </a:lnTo>
              <a:lnTo>
                <a:pt x="4286845" y="347575"/>
              </a:lnTo>
              <a:lnTo>
                <a:pt x="4286845" y="510037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18AB5A-1190-4F0C-A95F-59617812090E}">
      <dsp:nvSpPr>
        <dsp:cNvPr id="0" name=""/>
        <dsp:cNvSpPr/>
      </dsp:nvSpPr>
      <dsp:spPr>
        <a:xfrm>
          <a:off x="5167299" y="1699818"/>
          <a:ext cx="2143422" cy="5100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575"/>
              </a:lnTo>
              <a:lnTo>
                <a:pt x="2143422" y="347575"/>
              </a:lnTo>
              <a:lnTo>
                <a:pt x="2143422" y="510037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E19F31-ABC6-4CE3-878E-0091837E9F62}">
      <dsp:nvSpPr>
        <dsp:cNvPr id="0" name=""/>
        <dsp:cNvSpPr/>
      </dsp:nvSpPr>
      <dsp:spPr>
        <a:xfrm>
          <a:off x="5121579" y="1699818"/>
          <a:ext cx="91440" cy="5100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0037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111CFD-3CF8-4209-9844-7D386669E4F1}">
      <dsp:nvSpPr>
        <dsp:cNvPr id="0" name=""/>
        <dsp:cNvSpPr/>
      </dsp:nvSpPr>
      <dsp:spPr>
        <a:xfrm>
          <a:off x="3023876" y="1699818"/>
          <a:ext cx="2143422" cy="510037"/>
        </a:xfrm>
        <a:custGeom>
          <a:avLst/>
          <a:gdLst/>
          <a:ahLst/>
          <a:cxnLst/>
          <a:rect l="0" t="0" r="0" b="0"/>
          <a:pathLst>
            <a:path>
              <a:moveTo>
                <a:pt x="2143422" y="0"/>
              </a:moveTo>
              <a:lnTo>
                <a:pt x="2143422" y="347575"/>
              </a:lnTo>
              <a:lnTo>
                <a:pt x="0" y="347575"/>
              </a:lnTo>
              <a:lnTo>
                <a:pt x="0" y="510037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9A0AD5-3B26-4056-8108-DDC83155B8A6}">
      <dsp:nvSpPr>
        <dsp:cNvPr id="0" name=""/>
        <dsp:cNvSpPr/>
      </dsp:nvSpPr>
      <dsp:spPr>
        <a:xfrm>
          <a:off x="880453" y="1699818"/>
          <a:ext cx="4286845" cy="510037"/>
        </a:xfrm>
        <a:custGeom>
          <a:avLst/>
          <a:gdLst/>
          <a:ahLst/>
          <a:cxnLst/>
          <a:rect l="0" t="0" r="0" b="0"/>
          <a:pathLst>
            <a:path>
              <a:moveTo>
                <a:pt x="4286845" y="0"/>
              </a:moveTo>
              <a:lnTo>
                <a:pt x="4286845" y="347575"/>
              </a:lnTo>
              <a:lnTo>
                <a:pt x="0" y="347575"/>
              </a:lnTo>
              <a:lnTo>
                <a:pt x="0" y="510037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9DB17E-264E-4AB2-B10F-6D46983B9C3F}">
      <dsp:nvSpPr>
        <dsp:cNvPr id="0" name=""/>
        <dsp:cNvSpPr/>
      </dsp:nvSpPr>
      <dsp:spPr>
        <a:xfrm>
          <a:off x="4290444" y="586212"/>
          <a:ext cx="1753709" cy="11136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F199A6-B1AA-44FE-BB49-39712FD78788}">
      <dsp:nvSpPr>
        <dsp:cNvPr id="0" name=""/>
        <dsp:cNvSpPr/>
      </dsp:nvSpPr>
      <dsp:spPr>
        <a:xfrm>
          <a:off x="4485301" y="771326"/>
          <a:ext cx="1753709" cy="11136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700" kern="1200" dirty="0"/>
            <a:t>Business Objectives</a:t>
          </a:r>
        </a:p>
      </dsp:txBody>
      <dsp:txXfrm>
        <a:off x="4517917" y="803942"/>
        <a:ext cx="1688477" cy="1048373"/>
      </dsp:txXfrm>
    </dsp:sp>
    <dsp:sp modelId="{AF2B7FA1-449D-4CCA-A9A0-757E08E51956}">
      <dsp:nvSpPr>
        <dsp:cNvPr id="0" name=""/>
        <dsp:cNvSpPr/>
      </dsp:nvSpPr>
      <dsp:spPr>
        <a:xfrm>
          <a:off x="3598" y="2209855"/>
          <a:ext cx="1753709" cy="111360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A949EF-0DAA-472D-A3B2-36490ED6AB63}">
      <dsp:nvSpPr>
        <dsp:cNvPr id="0" name=""/>
        <dsp:cNvSpPr/>
      </dsp:nvSpPr>
      <dsp:spPr>
        <a:xfrm>
          <a:off x="198455" y="2394969"/>
          <a:ext cx="1753709" cy="11136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700" kern="1200" dirty="0"/>
            <a:t>Organic</a:t>
          </a:r>
        </a:p>
      </dsp:txBody>
      <dsp:txXfrm>
        <a:off x="231071" y="2427585"/>
        <a:ext cx="1688477" cy="1048373"/>
      </dsp:txXfrm>
    </dsp:sp>
    <dsp:sp modelId="{AFBF9A41-9A4F-41F6-BE41-597A170038F1}">
      <dsp:nvSpPr>
        <dsp:cNvPr id="0" name=""/>
        <dsp:cNvSpPr/>
      </dsp:nvSpPr>
      <dsp:spPr>
        <a:xfrm>
          <a:off x="2147021" y="2209855"/>
          <a:ext cx="1753709" cy="111360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CBBBD3-485C-4888-862D-A1814CA0BD17}">
      <dsp:nvSpPr>
        <dsp:cNvPr id="0" name=""/>
        <dsp:cNvSpPr/>
      </dsp:nvSpPr>
      <dsp:spPr>
        <a:xfrm>
          <a:off x="2341878" y="2394969"/>
          <a:ext cx="1753709" cy="11136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700" kern="1200" dirty="0"/>
            <a:t>Economic</a:t>
          </a:r>
        </a:p>
      </dsp:txBody>
      <dsp:txXfrm>
        <a:off x="2374494" y="2427585"/>
        <a:ext cx="1688477" cy="1048373"/>
      </dsp:txXfrm>
    </dsp:sp>
    <dsp:sp modelId="{BEEDBC23-2FB1-4D6E-B1D5-A4FCA7AE2FBF}">
      <dsp:nvSpPr>
        <dsp:cNvPr id="0" name=""/>
        <dsp:cNvSpPr/>
      </dsp:nvSpPr>
      <dsp:spPr>
        <a:xfrm>
          <a:off x="4290444" y="2209855"/>
          <a:ext cx="1753709" cy="111360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3B627E-F277-4D27-8ED9-FDA2424E3C98}">
      <dsp:nvSpPr>
        <dsp:cNvPr id="0" name=""/>
        <dsp:cNvSpPr/>
      </dsp:nvSpPr>
      <dsp:spPr>
        <a:xfrm>
          <a:off x="4485301" y="2394969"/>
          <a:ext cx="1753709" cy="11136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700" kern="1200" dirty="0"/>
            <a:t>Social</a:t>
          </a:r>
        </a:p>
      </dsp:txBody>
      <dsp:txXfrm>
        <a:off x="4517917" y="2427585"/>
        <a:ext cx="1688477" cy="1048373"/>
      </dsp:txXfrm>
    </dsp:sp>
    <dsp:sp modelId="{E9B649F2-2966-47E1-84F9-47F7A1137810}">
      <dsp:nvSpPr>
        <dsp:cNvPr id="0" name=""/>
        <dsp:cNvSpPr/>
      </dsp:nvSpPr>
      <dsp:spPr>
        <a:xfrm>
          <a:off x="6433867" y="2209855"/>
          <a:ext cx="1753709" cy="111360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D14B52-780F-4860-B743-2547AACD41AF}">
      <dsp:nvSpPr>
        <dsp:cNvPr id="0" name=""/>
        <dsp:cNvSpPr/>
      </dsp:nvSpPr>
      <dsp:spPr>
        <a:xfrm>
          <a:off x="6628723" y="2394969"/>
          <a:ext cx="1753709" cy="11136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700" kern="1200" dirty="0"/>
            <a:t>Human </a:t>
          </a:r>
        </a:p>
      </dsp:txBody>
      <dsp:txXfrm>
        <a:off x="6661339" y="2427585"/>
        <a:ext cx="1688477" cy="1048373"/>
      </dsp:txXfrm>
    </dsp:sp>
    <dsp:sp modelId="{10D36736-62CE-4036-9720-EAC213274217}">
      <dsp:nvSpPr>
        <dsp:cNvPr id="0" name=""/>
        <dsp:cNvSpPr/>
      </dsp:nvSpPr>
      <dsp:spPr>
        <a:xfrm>
          <a:off x="8577289" y="2209855"/>
          <a:ext cx="1753709" cy="111360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0FF11A-D6D3-4115-9E80-558617E9CBAD}">
      <dsp:nvSpPr>
        <dsp:cNvPr id="0" name=""/>
        <dsp:cNvSpPr/>
      </dsp:nvSpPr>
      <dsp:spPr>
        <a:xfrm>
          <a:off x="8772146" y="2394969"/>
          <a:ext cx="1753709" cy="11136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700" kern="1200" dirty="0"/>
            <a:t>National </a:t>
          </a:r>
        </a:p>
      </dsp:txBody>
      <dsp:txXfrm>
        <a:off x="8804762" y="2427585"/>
        <a:ext cx="1688477" cy="10483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53D643-2D20-4C93-B91C-C34EC2BB00D2}">
      <dsp:nvSpPr>
        <dsp:cNvPr id="0" name=""/>
        <dsp:cNvSpPr/>
      </dsp:nvSpPr>
      <dsp:spPr>
        <a:xfrm>
          <a:off x="2997062" y="1964"/>
          <a:ext cx="3860929" cy="129638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165100" rIns="165100" bIns="16510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6500" kern="1200" dirty="0"/>
            <a:t>1. Survival</a:t>
          </a:r>
        </a:p>
      </dsp:txBody>
      <dsp:txXfrm>
        <a:off x="2997062" y="1964"/>
        <a:ext cx="3860929" cy="1296385"/>
      </dsp:txXfrm>
    </dsp:sp>
    <dsp:sp modelId="{C0C8BEF5-4517-433F-8E4C-6BDF21850586}">
      <dsp:nvSpPr>
        <dsp:cNvPr id="0" name=""/>
        <dsp:cNvSpPr/>
      </dsp:nvSpPr>
      <dsp:spPr>
        <a:xfrm>
          <a:off x="2992527" y="1363169"/>
          <a:ext cx="3870000" cy="129638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165100" rIns="165100" bIns="16510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6500" kern="1200" dirty="0"/>
            <a:t>2.  Growth</a:t>
          </a:r>
        </a:p>
      </dsp:txBody>
      <dsp:txXfrm>
        <a:off x="2992527" y="1363169"/>
        <a:ext cx="3870000" cy="1296385"/>
      </dsp:txXfrm>
    </dsp:sp>
    <dsp:sp modelId="{421C9C03-1A19-476A-B4AA-DEEF2AE740D9}">
      <dsp:nvSpPr>
        <dsp:cNvPr id="0" name=""/>
        <dsp:cNvSpPr/>
      </dsp:nvSpPr>
      <dsp:spPr>
        <a:xfrm>
          <a:off x="2992527" y="2724374"/>
          <a:ext cx="3870000" cy="129638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165100" rIns="165100" bIns="16510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6500" kern="1200" dirty="0"/>
            <a:t>3. Prestige</a:t>
          </a:r>
        </a:p>
      </dsp:txBody>
      <dsp:txXfrm>
        <a:off x="2992527" y="2724374"/>
        <a:ext cx="3870000" cy="12963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060998-4FF9-40D2-A204-93568A10B9DE}">
      <dsp:nvSpPr>
        <dsp:cNvPr id="0" name=""/>
        <dsp:cNvSpPr/>
      </dsp:nvSpPr>
      <dsp:spPr>
        <a:xfrm>
          <a:off x="0" y="0"/>
          <a:ext cx="988276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4D77B0-CE02-440D-A0BD-805B0901C83B}">
      <dsp:nvSpPr>
        <dsp:cNvPr id="0" name=""/>
        <dsp:cNvSpPr/>
      </dsp:nvSpPr>
      <dsp:spPr>
        <a:xfrm>
          <a:off x="0" y="0"/>
          <a:ext cx="9882765" cy="502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 dirty="0"/>
            <a:t>Profit</a:t>
          </a:r>
        </a:p>
      </dsp:txBody>
      <dsp:txXfrm>
        <a:off x="0" y="0"/>
        <a:ext cx="9882765" cy="502840"/>
      </dsp:txXfrm>
    </dsp:sp>
    <dsp:sp modelId="{D75BD818-31E7-44FF-89DC-E72CC4674A87}">
      <dsp:nvSpPr>
        <dsp:cNvPr id="0" name=""/>
        <dsp:cNvSpPr/>
      </dsp:nvSpPr>
      <dsp:spPr>
        <a:xfrm>
          <a:off x="0" y="502840"/>
          <a:ext cx="988276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5BAF2B-621F-43E6-A188-9F32842A3337}">
      <dsp:nvSpPr>
        <dsp:cNvPr id="0" name=""/>
        <dsp:cNvSpPr/>
      </dsp:nvSpPr>
      <dsp:spPr>
        <a:xfrm>
          <a:off x="0" y="502840"/>
          <a:ext cx="9882765" cy="502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 dirty="0"/>
            <a:t>Wealth Creation</a:t>
          </a:r>
        </a:p>
      </dsp:txBody>
      <dsp:txXfrm>
        <a:off x="0" y="502840"/>
        <a:ext cx="9882765" cy="502840"/>
      </dsp:txXfrm>
    </dsp:sp>
    <dsp:sp modelId="{2923FE1F-743A-4AA7-9C86-1377C652CF69}">
      <dsp:nvSpPr>
        <dsp:cNvPr id="0" name=""/>
        <dsp:cNvSpPr/>
      </dsp:nvSpPr>
      <dsp:spPr>
        <a:xfrm>
          <a:off x="0" y="1005681"/>
          <a:ext cx="988276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C5C787-8ADA-4A42-8DD4-B57B3020ACD7}">
      <dsp:nvSpPr>
        <dsp:cNvPr id="0" name=""/>
        <dsp:cNvSpPr/>
      </dsp:nvSpPr>
      <dsp:spPr>
        <a:xfrm>
          <a:off x="0" y="1005681"/>
          <a:ext cx="9882765" cy="502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 dirty="0"/>
            <a:t>Creation of Customer</a:t>
          </a:r>
        </a:p>
      </dsp:txBody>
      <dsp:txXfrm>
        <a:off x="0" y="1005681"/>
        <a:ext cx="9882765" cy="502840"/>
      </dsp:txXfrm>
    </dsp:sp>
    <dsp:sp modelId="{6AB73F1F-4479-4E05-A0E3-4BD6CDD6146A}">
      <dsp:nvSpPr>
        <dsp:cNvPr id="0" name=""/>
        <dsp:cNvSpPr/>
      </dsp:nvSpPr>
      <dsp:spPr>
        <a:xfrm>
          <a:off x="0" y="1508521"/>
          <a:ext cx="988276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262F4B-565E-4E5C-BDA0-B78604B5A64B}">
      <dsp:nvSpPr>
        <dsp:cNvPr id="0" name=""/>
        <dsp:cNvSpPr/>
      </dsp:nvSpPr>
      <dsp:spPr>
        <a:xfrm>
          <a:off x="0" y="1508521"/>
          <a:ext cx="9882765" cy="502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 dirty="0"/>
            <a:t>Innovation</a:t>
          </a:r>
        </a:p>
      </dsp:txBody>
      <dsp:txXfrm>
        <a:off x="0" y="1508521"/>
        <a:ext cx="9882765" cy="502840"/>
      </dsp:txXfrm>
    </dsp:sp>
    <dsp:sp modelId="{5849E2C8-0FBD-48A1-90A8-03074D18249B}">
      <dsp:nvSpPr>
        <dsp:cNvPr id="0" name=""/>
        <dsp:cNvSpPr/>
      </dsp:nvSpPr>
      <dsp:spPr>
        <a:xfrm>
          <a:off x="0" y="2011362"/>
          <a:ext cx="988276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15B202-1C09-42CE-98FE-73695DBE39B1}">
      <dsp:nvSpPr>
        <dsp:cNvPr id="0" name=""/>
        <dsp:cNvSpPr/>
      </dsp:nvSpPr>
      <dsp:spPr>
        <a:xfrm>
          <a:off x="0" y="2011362"/>
          <a:ext cx="9882765" cy="502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 dirty="0"/>
            <a:t>Utilization of Resources</a:t>
          </a:r>
        </a:p>
      </dsp:txBody>
      <dsp:txXfrm>
        <a:off x="0" y="2011362"/>
        <a:ext cx="9882765" cy="502840"/>
      </dsp:txXfrm>
    </dsp:sp>
    <dsp:sp modelId="{2C1F749E-A955-4AAB-BC90-90014196BAD3}">
      <dsp:nvSpPr>
        <dsp:cNvPr id="0" name=""/>
        <dsp:cNvSpPr/>
      </dsp:nvSpPr>
      <dsp:spPr>
        <a:xfrm>
          <a:off x="0" y="2514203"/>
          <a:ext cx="988276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EC6FD1-0FA0-48CF-B1F1-4BBD4F637210}">
      <dsp:nvSpPr>
        <dsp:cNvPr id="0" name=""/>
        <dsp:cNvSpPr/>
      </dsp:nvSpPr>
      <dsp:spPr>
        <a:xfrm>
          <a:off x="0" y="2514203"/>
          <a:ext cx="9882765" cy="502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 dirty="0"/>
            <a:t>Increase in Market Share</a:t>
          </a:r>
        </a:p>
      </dsp:txBody>
      <dsp:txXfrm>
        <a:off x="0" y="2514203"/>
        <a:ext cx="9882765" cy="502840"/>
      </dsp:txXfrm>
    </dsp:sp>
    <dsp:sp modelId="{244F6F02-05DD-4EFB-B3AF-4E9C3D1892B2}">
      <dsp:nvSpPr>
        <dsp:cNvPr id="0" name=""/>
        <dsp:cNvSpPr/>
      </dsp:nvSpPr>
      <dsp:spPr>
        <a:xfrm>
          <a:off x="0" y="3017043"/>
          <a:ext cx="988276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3BEDD3-2F07-4E0A-B8D1-E51F07F264BC}">
      <dsp:nvSpPr>
        <dsp:cNvPr id="0" name=""/>
        <dsp:cNvSpPr/>
      </dsp:nvSpPr>
      <dsp:spPr>
        <a:xfrm>
          <a:off x="0" y="3017043"/>
          <a:ext cx="9882765" cy="502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 dirty="0"/>
            <a:t>Expansion in Markets</a:t>
          </a:r>
        </a:p>
      </dsp:txBody>
      <dsp:txXfrm>
        <a:off x="0" y="3017043"/>
        <a:ext cx="9882765" cy="502840"/>
      </dsp:txXfrm>
    </dsp:sp>
    <dsp:sp modelId="{CD0FA66D-5497-4D26-BE54-CD5DB0950CC4}">
      <dsp:nvSpPr>
        <dsp:cNvPr id="0" name=""/>
        <dsp:cNvSpPr/>
      </dsp:nvSpPr>
      <dsp:spPr>
        <a:xfrm>
          <a:off x="0" y="3519884"/>
          <a:ext cx="988276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022D63-061B-4F04-AF11-01E97608F9D9}">
      <dsp:nvSpPr>
        <dsp:cNvPr id="0" name=""/>
        <dsp:cNvSpPr/>
      </dsp:nvSpPr>
      <dsp:spPr>
        <a:xfrm>
          <a:off x="0" y="3519884"/>
          <a:ext cx="9882765" cy="502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300" kern="1200" dirty="0"/>
            <a:t>New Product Introduction</a:t>
          </a:r>
        </a:p>
      </dsp:txBody>
      <dsp:txXfrm>
        <a:off x="0" y="3519884"/>
        <a:ext cx="9882765" cy="5028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6B940B-2E87-4CE2-B161-1CBC07997B43}">
      <dsp:nvSpPr>
        <dsp:cNvPr id="0" name=""/>
        <dsp:cNvSpPr/>
      </dsp:nvSpPr>
      <dsp:spPr>
        <a:xfrm>
          <a:off x="4319181" y="1001018"/>
          <a:ext cx="2493764" cy="2493764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900" kern="1200" dirty="0"/>
            <a:t>Towards</a:t>
          </a:r>
        </a:p>
      </dsp:txBody>
      <dsp:txXfrm>
        <a:off x="4684384" y="1366221"/>
        <a:ext cx="1763358" cy="1763358"/>
      </dsp:txXfrm>
    </dsp:sp>
    <dsp:sp modelId="{579AC6B8-1960-46FA-AAEC-FA3847E0B2F4}">
      <dsp:nvSpPr>
        <dsp:cNvPr id="0" name=""/>
        <dsp:cNvSpPr/>
      </dsp:nvSpPr>
      <dsp:spPr>
        <a:xfrm>
          <a:off x="4942622" y="445"/>
          <a:ext cx="1246882" cy="1246882"/>
        </a:xfrm>
        <a:prstGeom prst="ellipse">
          <a:avLst/>
        </a:prstGeom>
        <a:solidFill>
          <a:schemeClr val="accent4">
            <a:alpha val="50000"/>
            <a:hueOff val="205679"/>
            <a:satOff val="891"/>
            <a:lumOff val="5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200" kern="1200" dirty="0"/>
            <a:t>Employees</a:t>
          </a:r>
        </a:p>
      </dsp:txBody>
      <dsp:txXfrm>
        <a:off x="5125224" y="183047"/>
        <a:ext cx="881678" cy="881678"/>
      </dsp:txXfrm>
    </dsp:sp>
    <dsp:sp modelId="{546CCC8A-CD55-41B5-8074-067B53BC4BBF}">
      <dsp:nvSpPr>
        <dsp:cNvPr id="0" name=""/>
        <dsp:cNvSpPr/>
      </dsp:nvSpPr>
      <dsp:spPr>
        <a:xfrm>
          <a:off x="6090974" y="476107"/>
          <a:ext cx="1246882" cy="1246882"/>
        </a:xfrm>
        <a:prstGeom prst="ellipse">
          <a:avLst/>
        </a:prstGeom>
        <a:solidFill>
          <a:schemeClr val="accent4">
            <a:alpha val="50000"/>
            <a:hueOff val="411359"/>
            <a:satOff val="1783"/>
            <a:lumOff val="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200" kern="1200" dirty="0"/>
            <a:t>Customers</a:t>
          </a:r>
        </a:p>
      </dsp:txBody>
      <dsp:txXfrm>
        <a:off x="6273576" y="658709"/>
        <a:ext cx="881678" cy="881678"/>
      </dsp:txXfrm>
    </dsp:sp>
    <dsp:sp modelId="{AC67102C-7526-4586-845F-E4FC5B0FCE0B}">
      <dsp:nvSpPr>
        <dsp:cNvPr id="0" name=""/>
        <dsp:cNvSpPr/>
      </dsp:nvSpPr>
      <dsp:spPr>
        <a:xfrm>
          <a:off x="6566637" y="1624459"/>
          <a:ext cx="1246882" cy="1246882"/>
        </a:xfrm>
        <a:prstGeom prst="ellipse">
          <a:avLst/>
        </a:prstGeom>
        <a:solidFill>
          <a:schemeClr val="accent4">
            <a:alpha val="50000"/>
            <a:hueOff val="617038"/>
            <a:satOff val="2674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200" kern="1200" dirty="0"/>
            <a:t>Shareholders</a:t>
          </a:r>
        </a:p>
      </dsp:txBody>
      <dsp:txXfrm>
        <a:off x="6749239" y="1807061"/>
        <a:ext cx="881678" cy="881678"/>
      </dsp:txXfrm>
    </dsp:sp>
    <dsp:sp modelId="{DF826328-9246-4E2C-8B7A-CDC4A97FA11B}">
      <dsp:nvSpPr>
        <dsp:cNvPr id="0" name=""/>
        <dsp:cNvSpPr/>
      </dsp:nvSpPr>
      <dsp:spPr>
        <a:xfrm>
          <a:off x="6090974" y="2772810"/>
          <a:ext cx="1246882" cy="1246882"/>
        </a:xfrm>
        <a:prstGeom prst="ellipse">
          <a:avLst/>
        </a:prstGeom>
        <a:solidFill>
          <a:schemeClr val="accent4">
            <a:alpha val="50000"/>
            <a:hueOff val="822717"/>
            <a:satOff val="3566"/>
            <a:lumOff val="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200" kern="1200" dirty="0"/>
            <a:t>Government</a:t>
          </a:r>
        </a:p>
      </dsp:txBody>
      <dsp:txXfrm>
        <a:off x="6273576" y="2955412"/>
        <a:ext cx="881678" cy="881678"/>
      </dsp:txXfrm>
    </dsp:sp>
    <dsp:sp modelId="{C9C8D618-4D09-47DB-A47B-694FF31B160B}">
      <dsp:nvSpPr>
        <dsp:cNvPr id="0" name=""/>
        <dsp:cNvSpPr/>
      </dsp:nvSpPr>
      <dsp:spPr>
        <a:xfrm>
          <a:off x="4942622" y="3248473"/>
          <a:ext cx="1246882" cy="1246882"/>
        </a:xfrm>
        <a:prstGeom prst="ellipse">
          <a:avLst/>
        </a:prstGeom>
        <a:solidFill>
          <a:schemeClr val="accent4">
            <a:alpha val="50000"/>
            <a:hueOff val="1028396"/>
            <a:satOff val="4457"/>
            <a:lumOff val="294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200" kern="1200" dirty="0"/>
            <a:t>Suppliers</a:t>
          </a:r>
        </a:p>
      </dsp:txBody>
      <dsp:txXfrm>
        <a:off x="5125224" y="3431075"/>
        <a:ext cx="881678" cy="881678"/>
      </dsp:txXfrm>
    </dsp:sp>
    <dsp:sp modelId="{2371944B-FE45-47E4-9EA9-7963BBF70B4A}">
      <dsp:nvSpPr>
        <dsp:cNvPr id="0" name=""/>
        <dsp:cNvSpPr/>
      </dsp:nvSpPr>
      <dsp:spPr>
        <a:xfrm>
          <a:off x="3794271" y="2772810"/>
          <a:ext cx="1246882" cy="1246882"/>
        </a:xfrm>
        <a:prstGeom prst="ellipse">
          <a:avLst/>
        </a:prstGeom>
        <a:solidFill>
          <a:schemeClr val="accent4">
            <a:alpha val="50000"/>
            <a:hueOff val="1234076"/>
            <a:satOff val="5349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200" kern="1200" dirty="0"/>
            <a:t>Dealers</a:t>
          </a:r>
        </a:p>
      </dsp:txBody>
      <dsp:txXfrm>
        <a:off x="3976873" y="2955412"/>
        <a:ext cx="881678" cy="881678"/>
      </dsp:txXfrm>
    </dsp:sp>
    <dsp:sp modelId="{D3B77DE0-CE82-478B-BD7E-577AB8761839}">
      <dsp:nvSpPr>
        <dsp:cNvPr id="0" name=""/>
        <dsp:cNvSpPr/>
      </dsp:nvSpPr>
      <dsp:spPr>
        <a:xfrm>
          <a:off x="3318608" y="1624459"/>
          <a:ext cx="1246882" cy="1246882"/>
        </a:xfrm>
        <a:prstGeom prst="ellipse">
          <a:avLst/>
        </a:prstGeom>
        <a:solidFill>
          <a:schemeClr val="accent4">
            <a:alpha val="50000"/>
            <a:hueOff val="1439755"/>
            <a:satOff val="6240"/>
            <a:lumOff val="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200" kern="1200" dirty="0"/>
            <a:t>Media </a:t>
          </a:r>
        </a:p>
      </dsp:txBody>
      <dsp:txXfrm>
        <a:off x="3501210" y="1807061"/>
        <a:ext cx="881678" cy="881678"/>
      </dsp:txXfrm>
    </dsp:sp>
    <dsp:sp modelId="{F78B7FCC-04EC-459F-8C28-58177CA10508}">
      <dsp:nvSpPr>
        <dsp:cNvPr id="0" name=""/>
        <dsp:cNvSpPr/>
      </dsp:nvSpPr>
      <dsp:spPr>
        <a:xfrm>
          <a:off x="3794271" y="476107"/>
          <a:ext cx="1246882" cy="1246882"/>
        </a:xfrm>
        <a:prstGeom prst="ellipse">
          <a:avLst/>
        </a:prstGeom>
        <a:solidFill>
          <a:schemeClr val="accent4">
            <a:alpha val="50000"/>
            <a:hueOff val="1645434"/>
            <a:satOff val="7132"/>
            <a:lumOff val="47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200" kern="1200" dirty="0"/>
            <a:t>Competitors</a:t>
          </a:r>
        </a:p>
      </dsp:txBody>
      <dsp:txXfrm>
        <a:off x="3976873" y="658709"/>
        <a:ext cx="881678" cy="8816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00104E-98CF-4613-AAE1-B7A9F647FECD}">
      <dsp:nvSpPr>
        <dsp:cNvPr id="0" name=""/>
        <dsp:cNvSpPr/>
      </dsp:nvSpPr>
      <dsp:spPr>
        <a:xfrm>
          <a:off x="8760" y="2650416"/>
          <a:ext cx="1411766" cy="7058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Fair wages</a:t>
          </a:r>
          <a:endParaRPr lang="en-IN" sz="1400" kern="1200" dirty="0"/>
        </a:p>
      </dsp:txBody>
      <dsp:txXfrm>
        <a:off x="29435" y="2671091"/>
        <a:ext cx="1370416" cy="664533"/>
      </dsp:txXfrm>
    </dsp:sp>
    <dsp:sp modelId="{7A372AD1-A231-4024-99DC-7B17114AAE68}">
      <dsp:nvSpPr>
        <dsp:cNvPr id="0" name=""/>
        <dsp:cNvSpPr/>
      </dsp:nvSpPr>
      <dsp:spPr>
        <a:xfrm>
          <a:off x="1773468" y="2650416"/>
          <a:ext cx="1411766" cy="705883"/>
        </a:xfrm>
        <a:prstGeom prst="roundRect">
          <a:avLst>
            <a:gd name="adj" fmla="val 10000"/>
          </a:avLst>
        </a:prstGeom>
        <a:solidFill>
          <a:schemeClr val="accent2">
            <a:hueOff val="648018"/>
            <a:satOff val="90"/>
            <a:lumOff val="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Better working conditions</a:t>
          </a:r>
          <a:endParaRPr lang="en-US" sz="1400" kern="1200" dirty="0"/>
        </a:p>
      </dsp:txBody>
      <dsp:txXfrm>
        <a:off x="1794143" y="2671091"/>
        <a:ext cx="1370416" cy="664533"/>
      </dsp:txXfrm>
    </dsp:sp>
    <dsp:sp modelId="{50189599-CF01-43CB-8257-0539A5995290}">
      <dsp:nvSpPr>
        <dsp:cNvPr id="0" name=""/>
        <dsp:cNvSpPr/>
      </dsp:nvSpPr>
      <dsp:spPr>
        <a:xfrm>
          <a:off x="3538176" y="2650416"/>
          <a:ext cx="1411766" cy="705883"/>
        </a:xfrm>
        <a:prstGeom prst="roundRect">
          <a:avLst>
            <a:gd name="adj" fmla="val 10000"/>
          </a:avLst>
        </a:prstGeom>
        <a:solidFill>
          <a:schemeClr val="accent2">
            <a:hueOff val="1296036"/>
            <a:satOff val="180"/>
            <a:lumOff val="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Worker’s participation in management</a:t>
          </a:r>
        </a:p>
      </dsp:txBody>
      <dsp:txXfrm>
        <a:off x="3558851" y="2671091"/>
        <a:ext cx="1370416" cy="664533"/>
      </dsp:txXfrm>
    </dsp:sp>
    <dsp:sp modelId="{7F5E8934-F173-4A12-BA6A-D5CF0FC9A5FA}">
      <dsp:nvSpPr>
        <dsp:cNvPr id="0" name=""/>
        <dsp:cNvSpPr/>
      </dsp:nvSpPr>
      <dsp:spPr>
        <a:xfrm>
          <a:off x="5302883" y="2650416"/>
          <a:ext cx="1411766" cy="705883"/>
        </a:xfrm>
        <a:prstGeom prst="roundRect">
          <a:avLst>
            <a:gd name="adj" fmla="val 10000"/>
          </a:avLst>
        </a:prstGeom>
        <a:solidFill>
          <a:schemeClr val="accent2">
            <a:hueOff val="1944054"/>
            <a:satOff val="271"/>
            <a:lumOff val="2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HRD</a:t>
          </a:r>
          <a:endParaRPr lang="en-US" sz="1400" kern="1200" dirty="0"/>
        </a:p>
      </dsp:txBody>
      <dsp:txXfrm>
        <a:off x="5323558" y="2671091"/>
        <a:ext cx="1370416" cy="664533"/>
      </dsp:txXfrm>
    </dsp:sp>
    <dsp:sp modelId="{32EF9A70-D92A-4209-B438-5DC8FF377373}">
      <dsp:nvSpPr>
        <dsp:cNvPr id="0" name=""/>
        <dsp:cNvSpPr/>
      </dsp:nvSpPr>
      <dsp:spPr>
        <a:xfrm>
          <a:off x="7067591" y="2650416"/>
          <a:ext cx="1411766" cy="705883"/>
        </a:xfrm>
        <a:prstGeom prst="roundRect">
          <a:avLst>
            <a:gd name="adj" fmla="val 10000"/>
          </a:avLst>
        </a:prstGeom>
        <a:solidFill>
          <a:schemeClr val="accent2">
            <a:hueOff val="2592072"/>
            <a:satOff val="361"/>
            <a:lumOff val="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Job satisfaction</a:t>
          </a:r>
        </a:p>
      </dsp:txBody>
      <dsp:txXfrm>
        <a:off x="7088266" y="2671091"/>
        <a:ext cx="1370416" cy="664533"/>
      </dsp:txXfrm>
    </dsp:sp>
    <dsp:sp modelId="{CD6C99C7-5991-46C0-9D37-DE561820C849}">
      <dsp:nvSpPr>
        <dsp:cNvPr id="0" name=""/>
        <dsp:cNvSpPr/>
      </dsp:nvSpPr>
      <dsp:spPr>
        <a:xfrm>
          <a:off x="8832298" y="2650416"/>
          <a:ext cx="1411766" cy="705883"/>
        </a:xfrm>
        <a:prstGeom prst="roundRect">
          <a:avLst>
            <a:gd name="adj" fmla="val 10000"/>
          </a:avLst>
        </a:prstGeom>
        <a:solidFill>
          <a:schemeClr val="accent2">
            <a:hueOff val="3240090"/>
            <a:satOff val="451"/>
            <a:lumOff val="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Welfare facility</a:t>
          </a:r>
          <a:endParaRPr lang="en-US" sz="1400" kern="1200" dirty="0"/>
        </a:p>
      </dsp:txBody>
      <dsp:txXfrm>
        <a:off x="8852973" y="2671091"/>
        <a:ext cx="1370416" cy="6645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D3E9-67A8-480F-A52D-49E117580D0B}" type="datetimeFigureOut">
              <a:rPr lang="en-IN" smtClean="0"/>
              <a:t>19-11-2020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CA78-6DC5-4B9E-BC3E-90241B6DF61C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3237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D3E9-67A8-480F-A52D-49E117580D0B}" type="datetimeFigureOut">
              <a:rPr lang="en-IN" smtClean="0"/>
              <a:t>19-11-2020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CA78-6DC5-4B9E-BC3E-90241B6DF6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1907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D3E9-67A8-480F-A52D-49E117580D0B}" type="datetimeFigureOut">
              <a:rPr lang="en-IN" smtClean="0"/>
              <a:t>19-11-2020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CA78-6DC5-4B9E-BC3E-90241B6DF6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8029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D3E9-67A8-480F-A52D-49E117580D0B}" type="datetimeFigureOut">
              <a:rPr lang="en-IN" smtClean="0"/>
              <a:t>19-11-2020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CA78-6DC5-4B9E-BC3E-90241B6DF6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012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D3E9-67A8-480F-A52D-49E117580D0B}" type="datetimeFigureOut">
              <a:rPr lang="en-IN" smtClean="0"/>
              <a:t>19-11-2020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CA78-6DC5-4B9E-BC3E-90241B6DF61C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918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D3E9-67A8-480F-A52D-49E117580D0B}" type="datetimeFigureOut">
              <a:rPr lang="en-IN" smtClean="0"/>
              <a:t>19-11-2020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CA78-6DC5-4B9E-BC3E-90241B6DF6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4321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D3E9-67A8-480F-A52D-49E117580D0B}" type="datetimeFigureOut">
              <a:rPr lang="en-IN" smtClean="0"/>
              <a:t>19-11-2020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CA78-6DC5-4B9E-BC3E-90241B6DF6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3147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D3E9-67A8-480F-A52D-49E117580D0B}" type="datetimeFigureOut">
              <a:rPr lang="en-IN" smtClean="0"/>
              <a:t>19-11-2020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CA78-6DC5-4B9E-BC3E-90241B6DF6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351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D3E9-67A8-480F-A52D-49E117580D0B}" type="datetimeFigureOut">
              <a:rPr lang="en-IN" smtClean="0"/>
              <a:t>19-11-2020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CA78-6DC5-4B9E-BC3E-90241B6DF6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9060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5C6D3E9-67A8-480F-A52D-49E117580D0B}" type="datetimeFigureOut">
              <a:rPr lang="en-IN" smtClean="0"/>
              <a:t>19-11-2020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BECA78-6DC5-4B9E-BC3E-90241B6DF6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7678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D3E9-67A8-480F-A52D-49E117580D0B}" type="datetimeFigureOut">
              <a:rPr lang="en-IN" smtClean="0"/>
              <a:t>19-11-2020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CA78-6DC5-4B9E-BC3E-90241B6DF6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8058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5C6D3E9-67A8-480F-A52D-49E117580D0B}" type="datetimeFigureOut">
              <a:rPr lang="en-IN" smtClean="0"/>
              <a:t>19-11-2020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7BECA78-6DC5-4B9E-BC3E-90241B6DF61C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598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therfood-devos.com/2017/04/jesus-is-sympathetic.html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vishalpandya1991.deviantart.com/art/India-Map-363430939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rfish-initiatives.org/can-feed-10-billion-people-organic-farming-alone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essenza.com/2016/08/money-economy-economic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hesociolog.com/designing-a-happy-society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034FA-53BD-403E-9E42-37573B34B4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1" y="790647"/>
            <a:ext cx="10604847" cy="2970081"/>
          </a:xfrm>
        </p:spPr>
        <p:txBody>
          <a:bodyPr>
            <a:normAutofit/>
          </a:bodyPr>
          <a:lstStyle/>
          <a:p>
            <a:pPr algn="ctr"/>
            <a:r>
              <a:rPr lang="en-IN" dirty="0"/>
              <a:t>INTRODUCTION TO BUSINESS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38D50C-5D5E-4CAC-A0C9-99C648946C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819507"/>
            <a:ext cx="10058400" cy="779114"/>
          </a:xfrm>
        </p:spPr>
        <p:txBody>
          <a:bodyPr/>
          <a:lstStyle/>
          <a:p>
            <a:pPr algn="ctr"/>
            <a:r>
              <a:rPr lang="en-IN" b="1" dirty="0">
                <a:latin typeface="Arial Black" panose="020B0A04020102020204" pitchFamily="34" charset="0"/>
              </a:rPr>
              <a:t>Dr Sumita Shankar </a:t>
            </a:r>
          </a:p>
        </p:txBody>
      </p:sp>
    </p:spTree>
    <p:extLst>
      <p:ext uri="{BB962C8B-B14F-4D97-AF65-F5344CB8AC3E}">
        <p14:creationId xmlns:p14="http://schemas.microsoft.com/office/powerpoint/2010/main" val="357093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CF738-FA17-415A-A0D3-A2C02E811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HUMAN OBJECTIVE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CDB52BD-5D72-4C5B-BB11-BC3A42BF41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67690" y="1891146"/>
            <a:ext cx="9836727" cy="4128654"/>
          </a:xfrm>
        </p:spPr>
      </p:pic>
    </p:spTree>
    <p:extLst>
      <p:ext uri="{BB962C8B-B14F-4D97-AF65-F5344CB8AC3E}">
        <p14:creationId xmlns:p14="http://schemas.microsoft.com/office/powerpoint/2010/main" val="3806493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9A1FF50-B251-483A-A638-1CA7EDF05D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3285398"/>
              </p:ext>
            </p:extLst>
          </p:nvPr>
        </p:nvGraphicFramePr>
        <p:xfrm>
          <a:off x="902854" y="664247"/>
          <a:ext cx="10252826" cy="6006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itle 10">
            <a:extLst>
              <a:ext uri="{FF2B5EF4-FFF2-40B4-BE49-F238E27FC236}">
                <a16:creationId xmlns:a16="http://schemas.microsoft.com/office/drawing/2014/main" id="{1B6B219D-0931-4474-9397-AA4FBB143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HUMAN OBJECTIVE</a:t>
            </a:r>
          </a:p>
        </p:txBody>
      </p:sp>
    </p:spTree>
    <p:extLst>
      <p:ext uri="{BB962C8B-B14F-4D97-AF65-F5344CB8AC3E}">
        <p14:creationId xmlns:p14="http://schemas.microsoft.com/office/powerpoint/2010/main" val="1963505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897C2DA-856A-427E-A29B-A38628609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47342"/>
          </a:xfrm>
        </p:spPr>
        <p:txBody>
          <a:bodyPr/>
          <a:lstStyle/>
          <a:p>
            <a:pPr algn="ctr"/>
            <a:r>
              <a:rPr lang="en-IN" dirty="0"/>
              <a:t>NATIONAL OBJECTIVE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94F145A-8415-4F27-9FB6-97FD63399E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553691" y="1640378"/>
            <a:ext cx="5555674" cy="4746567"/>
          </a:xfrm>
        </p:spPr>
      </p:pic>
    </p:spTree>
    <p:extLst>
      <p:ext uri="{BB962C8B-B14F-4D97-AF65-F5344CB8AC3E}">
        <p14:creationId xmlns:p14="http://schemas.microsoft.com/office/powerpoint/2010/main" val="2168756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1C039-7582-4137-9BF5-5EBB78E35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09688"/>
          </a:xfrm>
        </p:spPr>
        <p:txBody>
          <a:bodyPr/>
          <a:lstStyle/>
          <a:p>
            <a:pPr algn="ctr"/>
            <a:r>
              <a:rPr lang="en-IN" dirty="0"/>
              <a:t>NATIONAL 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821A8-B673-433B-8CD2-63F16D57A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5890"/>
            <a:ext cx="10058400" cy="3763203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Social justice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Development of small scale industry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Production as per national priority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Self sufficiency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Development of backward area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Social welfare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Creation of employment opportunity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National integration and communal harmony</a:t>
            </a:r>
          </a:p>
          <a:p>
            <a:pPr>
              <a:buFont typeface="Courier New" panose="02070309020205020404" pitchFamily="49" charset="0"/>
              <a:buChar char="o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77760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US" sz="60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en-US" sz="60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BUSINESS OBJECTIVES</a:t>
            </a:r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>
          <a:xfrm>
            <a:off x="2688198" y="2674448"/>
            <a:ext cx="6717059" cy="32083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Definition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:</a:t>
            </a:r>
          </a:p>
          <a:p>
            <a:pPr marL="0" indent="0" algn="just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Objectives are goals, aims, or purpose that  organization wish to achieve over varying period of time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D2D8C-1D5F-48DF-8A92-09BA82931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272" y="286603"/>
            <a:ext cx="10112620" cy="1450757"/>
          </a:xfrm>
        </p:spPr>
        <p:txBody>
          <a:bodyPr/>
          <a:lstStyle/>
          <a:p>
            <a:pPr algn="ctr"/>
            <a:r>
              <a:rPr lang="en-IN" dirty="0"/>
              <a:t>CLASSIFICATION OF BUSINESS OBJECTIVES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132DEAF-840F-4BCC-AA2F-F358C92D50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0503267"/>
              </p:ext>
            </p:extLst>
          </p:nvPr>
        </p:nvGraphicFramePr>
        <p:xfrm>
          <a:off x="1142999" y="2043545"/>
          <a:ext cx="10529455" cy="4094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4565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19B98-A5D9-4185-A9F8-EDDB0670B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88906"/>
          </a:xfrm>
        </p:spPr>
        <p:txBody>
          <a:bodyPr/>
          <a:lstStyle/>
          <a:p>
            <a:pPr algn="ctr"/>
            <a:r>
              <a:rPr lang="en-IN" dirty="0"/>
              <a:t>ORGANIC OBJECTIVES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B05D50E8-35C3-44B1-9F2F-700BDE3784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05345" y="1846263"/>
            <a:ext cx="9950335" cy="4022725"/>
          </a:xfrm>
        </p:spPr>
      </p:pic>
    </p:spTree>
    <p:extLst>
      <p:ext uri="{BB962C8B-B14F-4D97-AF65-F5344CB8AC3E}">
        <p14:creationId xmlns:p14="http://schemas.microsoft.com/office/powerpoint/2010/main" val="1688938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A875F-6A22-4B13-BB39-E15344ACC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7508" y="286603"/>
            <a:ext cx="8333509" cy="1450757"/>
          </a:xfrm>
        </p:spPr>
        <p:txBody>
          <a:bodyPr/>
          <a:lstStyle/>
          <a:p>
            <a:pPr algn="ctr"/>
            <a:r>
              <a:rPr lang="en-IN" dirty="0"/>
              <a:t>ORGANIC THREEFOLD OBJECTIVE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41281C5-2EBE-451D-88D0-4C3548D558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4062496"/>
              </p:ext>
            </p:extLst>
          </p:nvPr>
        </p:nvGraphicFramePr>
        <p:xfrm>
          <a:off x="1096963" y="1846263"/>
          <a:ext cx="9855055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0937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273E5-42C0-41DF-8CD1-5E67F0000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98852"/>
          </a:xfrm>
        </p:spPr>
        <p:txBody>
          <a:bodyPr/>
          <a:lstStyle/>
          <a:p>
            <a:pPr algn="ctr"/>
            <a:r>
              <a:rPr lang="en-IN" dirty="0"/>
              <a:t>ECNOMIC OBJECTIVE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28686AC-E7D6-4928-A727-B97DB2058D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56856" y="1846263"/>
            <a:ext cx="10058400" cy="4022725"/>
          </a:xfrm>
        </p:spPr>
      </p:pic>
    </p:spTree>
    <p:extLst>
      <p:ext uri="{BB962C8B-B14F-4D97-AF65-F5344CB8AC3E}">
        <p14:creationId xmlns:p14="http://schemas.microsoft.com/office/powerpoint/2010/main" val="3744744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030F5-2C6A-450D-82FD-23F566587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71142"/>
          </a:xfrm>
        </p:spPr>
        <p:txBody>
          <a:bodyPr/>
          <a:lstStyle/>
          <a:p>
            <a:pPr algn="ctr"/>
            <a:r>
              <a:rPr lang="en-IN" dirty="0"/>
              <a:t>ECONOMIC OBJECTIVE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A65BFE5-1858-4302-9041-D102289B94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5060355"/>
              </p:ext>
            </p:extLst>
          </p:nvPr>
        </p:nvGraphicFramePr>
        <p:xfrm>
          <a:off x="1096962" y="1846263"/>
          <a:ext cx="9882765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1728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0258C-59C2-49AD-A400-37F9CCE13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36506"/>
          </a:xfrm>
        </p:spPr>
        <p:txBody>
          <a:bodyPr/>
          <a:lstStyle/>
          <a:p>
            <a:pPr algn="ctr"/>
            <a:r>
              <a:rPr lang="en-IN" dirty="0"/>
              <a:t>SOCIAL OBJECTIVES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9A39F21C-19DD-46B8-BB0A-F561101F2C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09255" y="1846263"/>
            <a:ext cx="9899071" cy="4022725"/>
          </a:xfrm>
        </p:spPr>
      </p:pic>
    </p:spTree>
    <p:extLst>
      <p:ext uri="{BB962C8B-B14F-4D97-AF65-F5344CB8AC3E}">
        <p14:creationId xmlns:p14="http://schemas.microsoft.com/office/powerpoint/2010/main" val="373060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131E6-57AE-4751-B81B-380FAF68A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SOCIAL OBJECTIVES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D06532B-E601-481E-AE56-263156A7D0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6421398"/>
              </p:ext>
            </p:extLst>
          </p:nvPr>
        </p:nvGraphicFramePr>
        <p:xfrm>
          <a:off x="471055" y="1787235"/>
          <a:ext cx="11132128" cy="4495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478761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106</TotalTime>
  <Words>142</Words>
  <Application>Microsoft Office PowerPoint</Application>
  <PresentationFormat>Widescreen</PresentationFormat>
  <Paragraphs>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Courier New</vt:lpstr>
      <vt:lpstr>Retrospect</vt:lpstr>
      <vt:lpstr>INTRODUCTION TO BUSINESS </vt:lpstr>
      <vt:lpstr> BUSINESS OBJECTIVES</vt:lpstr>
      <vt:lpstr>CLASSIFICATION OF BUSINESS OBJECTIVES</vt:lpstr>
      <vt:lpstr>ORGANIC OBJECTIVES</vt:lpstr>
      <vt:lpstr>ORGANIC THREEFOLD OBJECTIVE</vt:lpstr>
      <vt:lpstr>ECNOMIC OBJECTIVE</vt:lpstr>
      <vt:lpstr>ECONOMIC OBJECTIVE</vt:lpstr>
      <vt:lpstr>SOCIAL OBJECTIVES</vt:lpstr>
      <vt:lpstr>SOCIAL OBJECTIVES</vt:lpstr>
      <vt:lpstr>HUMAN OBJECTIVE</vt:lpstr>
      <vt:lpstr>HUMAN OBJECTIVE</vt:lpstr>
      <vt:lpstr>NATIONAL OBJECTIVE</vt:lpstr>
      <vt:lpstr>NATIONAL OBJECTIVE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Sumita Shankar</dc:creator>
  <cp:lastModifiedBy>Dr. Sumita Shankar</cp:lastModifiedBy>
  <cp:revision>55</cp:revision>
  <dcterms:created xsi:type="dcterms:W3CDTF">2020-11-18T15:45:37Z</dcterms:created>
  <dcterms:modified xsi:type="dcterms:W3CDTF">2020-11-19T08:03:18Z</dcterms:modified>
</cp:coreProperties>
</file>